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0" r:id="rId2"/>
    <p:sldId id="41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CCECFF"/>
    <a:srgbClr val="FF0000"/>
    <a:srgbClr val="003300"/>
    <a:srgbClr val="66FFFF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7960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タブレット、ノート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、スマホの画面サイズ表示パーツ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F05E81-F6D6-E273-F731-CD22CBCF861D}"/>
              </a:ext>
            </a:extLst>
          </p:cNvPr>
          <p:cNvGrpSpPr/>
          <p:nvPr/>
        </p:nvGrpSpPr>
        <p:grpSpPr>
          <a:xfrm>
            <a:off x="415593" y="1100041"/>
            <a:ext cx="1585954" cy="1034380"/>
            <a:chOff x="415593" y="1100041"/>
            <a:chExt cx="1585954" cy="103438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B299AC4-2432-8ED7-C7FC-267B9557DC7D}"/>
                </a:ext>
              </a:extLst>
            </p:cNvPr>
            <p:cNvGrpSpPr/>
            <p:nvPr/>
          </p:nvGrpSpPr>
          <p:grpSpPr>
            <a:xfrm>
              <a:off x="415593" y="1100041"/>
              <a:ext cx="1585954" cy="1034380"/>
              <a:chOff x="415593" y="1100041"/>
              <a:chExt cx="1585954" cy="1034380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B63EB95D-D88A-2A4B-B2D7-003B3DAD8DC7}"/>
                  </a:ext>
                </a:extLst>
              </p:cNvPr>
              <p:cNvGrpSpPr/>
              <p:nvPr/>
            </p:nvGrpSpPr>
            <p:grpSpPr>
              <a:xfrm>
                <a:off x="415593" y="1100041"/>
                <a:ext cx="1585954" cy="1034380"/>
                <a:chOff x="916250" y="973620"/>
                <a:chExt cx="2829145" cy="1845205"/>
              </a:xfrm>
            </p:grpSpPr>
            <p:sp>
              <p:nvSpPr>
                <p:cNvPr id="9" name="四角形: 角を丸くする 8">
                  <a:extLst>
                    <a:ext uri="{FF2B5EF4-FFF2-40B4-BE49-F238E27FC236}">
                      <a16:creationId xmlns:a16="http://schemas.microsoft.com/office/drawing/2014/main" id="{5C14E88B-57D6-FA94-751D-0B6516EC72D9}"/>
                    </a:ext>
                  </a:extLst>
                </p:cNvPr>
                <p:cNvSpPr/>
                <p:nvPr/>
              </p:nvSpPr>
              <p:spPr bwMode="auto">
                <a:xfrm>
                  <a:off x="916250" y="973620"/>
                  <a:ext cx="2829145" cy="1845205"/>
                </a:xfrm>
                <a:prstGeom prst="roundRect">
                  <a:avLst>
                    <a:gd name="adj" fmla="val 3418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" name="四角形: 角を丸くする 9">
                  <a:extLst>
                    <a:ext uri="{FF2B5EF4-FFF2-40B4-BE49-F238E27FC236}">
                      <a16:creationId xmlns:a16="http://schemas.microsoft.com/office/drawing/2014/main" id="{942D060D-3E97-2068-C092-B557B819AB44}"/>
                    </a:ext>
                  </a:extLst>
                </p:cNvPr>
                <p:cNvSpPr/>
                <p:nvPr/>
              </p:nvSpPr>
              <p:spPr bwMode="auto">
                <a:xfrm>
                  <a:off x="992560" y="1043735"/>
                  <a:ext cx="2676525" cy="1704975"/>
                </a:xfrm>
                <a:prstGeom prst="roundRect">
                  <a:avLst>
                    <a:gd name="adj" fmla="val 137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8" name="直線矢印コネクタ 7">
                <a:extLst>
                  <a:ext uri="{FF2B5EF4-FFF2-40B4-BE49-F238E27FC236}">
                    <a16:creationId xmlns:a16="http://schemas.microsoft.com/office/drawing/2014/main" id="{618F0892-0E90-D72E-6822-55C640652994}"/>
                  </a:ext>
                </a:extLst>
              </p:cNvPr>
              <p:cNvCxnSpPr/>
              <p:nvPr/>
            </p:nvCxnSpPr>
            <p:spPr bwMode="auto">
              <a:xfrm flipH="1">
                <a:off x="463133" y="1140963"/>
                <a:ext cx="1494255" cy="947009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9335E58-E11C-80DF-7406-42E40C2B1348}"/>
                </a:ext>
              </a:extLst>
            </p:cNvPr>
            <p:cNvSpPr txBox="1"/>
            <p:nvPr/>
          </p:nvSpPr>
          <p:spPr>
            <a:xfrm rot="19800000">
              <a:off x="909602" y="15752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177.8mm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F9A8E96-875C-7A7F-D524-D09FACF97D3F}"/>
                </a:ext>
              </a:extLst>
            </p:cNvPr>
            <p:cNvSpPr txBox="1"/>
            <p:nvPr/>
          </p:nvSpPr>
          <p:spPr>
            <a:xfrm>
              <a:off x="440568" y="1131351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DE278D8-923F-1617-986A-E3303C67BB89}"/>
              </a:ext>
            </a:extLst>
          </p:cNvPr>
          <p:cNvSpPr txBox="1"/>
          <p:nvPr/>
        </p:nvSpPr>
        <p:spPr>
          <a:xfrm>
            <a:off x="6718100" y="618086"/>
            <a:ext cx="28568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インチ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=2.54cm=25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mm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、左上の数字の単位はインチ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F2CEEB3-BF2B-E709-F2C5-F2DB48499604}"/>
              </a:ext>
            </a:extLst>
          </p:cNvPr>
          <p:cNvGrpSpPr/>
          <p:nvPr/>
        </p:nvGrpSpPr>
        <p:grpSpPr>
          <a:xfrm>
            <a:off x="2301543" y="1100041"/>
            <a:ext cx="1585954" cy="1034380"/>
            <a:chOff x="2301543" y="1100041"/>
            <a:chExt cx="1585954" cy="103438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0D6B9F8-9478-D467-86B9-8FCE8D547258}"/>
                </a:ext>
              </a:extLst>
            </p:cNvPr>
            <p:cNvGrpSpPr/>
            <p:nvPr/>
          </p:nvGrpSpPr>
          <p:grpSpPr>
            <a:xfrm>
              <a:off x="2301543" y="1100041"/>
              <a:ext cx="1585954" cy="1034380"/>
              <a:chOff x="2301543" y="1100041"/>
              <a:chExt cx="1585954" cy="1034380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79880A3-9AD2-B969-6CC6-27E2AB09089B}"/>
                  </a:ext>
                </a:extLst>
              </p:cNvPr>
              <p:cNvGrpSpPr/>
              <p:nvPr/>
            </p:nvGrpSpPr>
            <p:grpSpPr>
              <a:xfrm>
                <a:off x="2301543" y="1100041"/>
                <a:ext cx="1585954" cy="1034380"/>
                <a:chOff x="916250" y="973620"/>
                <a:chExt cx="2829145" cy="1845205"/>
              </a:xfrm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30A6DA30-DE50-BE3E-426F-A706EEAEEF5F}"/>
                    </a:ext>
                  </a:extLst>
                </p:cNvPr>
                <p:cNvSpPr/>
                <p:nvPr/>
              </p:nvSpPr>
              <p:spPr bwMode="auto">
                <a:xfrm>
                  <a:off x="916250" y="973620"/>
                  <a:ext cx="2829145" cy="1845205"/>
                </a:xfrm>
                <a:prstGeom prst="roundRect">
                  <a:avLst>
                    <a:gd name="adj" fmla="val 3418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65D796A4-BE83-52BA-CB2F-FC6D20BDF23E}"/>
                    </a:ext>
                  </a:extLst>
                </p:cNvPr>
                <p:cNvSpPr/>
                <p:nvPr/>
              </p:nvSpPr>
              <p:spPr bwMode="auto">
                <a:xfrm>
                  <a:off x="992560" y="1043735"/>
                  <a:ext cx="2676525" cy="1704975"/>
                </a:xfrm>
                <a:prstGeom prst="roundRect">
                  <a:avLst>
                    <a:gd name="adj" fmla="val 137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AB73B699-3359-54B3-D658-DD9F8634C678}"/>
                  </a:ext>
                </a:extLst>
              </p:cNvPr>
              <p:cNvCxnSpPr/>
              <p:nvPr/>
            </p:nvCxnSpPr>
            <p:spPr bwMode="auto">
              <a:xfrm flipH="1">
                <a:off x="2349083" y="1140963"/>
                <a:ext cx="1494255" cy="947009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45A6065B-45B3-5EB2-7DBF-CDF9B410BEB3}"/>
                </a:ext>
              </a:extLst>
            </p:cNvPr>
            <p:cNvSpPr txBox="1"/>
            <p:nvPr/>
          </p:nvSpPr>
          <p:spPr>
            <a:xfrm rot="19800000">
              <a:off x="2795552" y="15752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203.2mm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DE09453F-9366-E3D4-61DA-7F0A03649DAB}"/>
                </a:ext>
              </a:extLst>
            </p:cNvPr>
            <p:cNvSpPr txBox="1"/>
            <p:nvPr/>
          </p:nvSpPr>
          <p:spPr>
            <a:xfrm>
              <a:off x="2326518" y="1131351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283BC85-E25B-D130-7A08-3958AA0532C1}"/>
              </a:ext>
            </a:extLst>
          </p:cNvPr>
          <p:cNvGrpSpPr/>
          <p:nvPr/>
        </p:nvGrpSpPr>
        <p:grpSpPr>
          <a:xfrm>
            <a:off x="411488" y="3054508"/>
            <a:ext cx="1616187" cy="1075049"/>
            <a:chOff x="411488" y="3054508"/>
            <a:chExt cx="1616187" cy="1075049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64DCBCE-377E-4301-2361-B891633D60EC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411488" y="3054508"/>
              <a:chExt cx="1616187" cy="1075049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3D8E69E7-9E9C-AE12-DA69-38DD3AD4FC85}"/>
                  </a:ext>
                </a:extLst>
              </p:cNvPr>
              <p:cNvGrpSpPr/>
              <p:nvPr/>
            </p:nvGrpSpPr>
            <p:grpSpPr>
              <a:xfrm>
                <a:off x="411488" y="3054508"/>
                <a:ext cx="1616187" cy="1075049"/>
                <a:chOff x="1206499" y="3293985"/>
                <a:chExt cx="4165602" cy="27708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C71EEA14-89EE-7980-A91F-609D478B73CB}"/>
                    </a:ext>
                  </a:extLst>
                </p:cNvPr>
                <p:cNvSpPr/>
                <p:nvPr/>
              </p:nvSpPr>
              <p:spPr bwMode="auto">
                <a:xfrm>
                  <a:off x="1622630" y="3293985"/>
                  <a:ext cx="3330370" cy="2070230"/>
                </a:xfrm>
                <a:prstGeom prst="roundRect">
                  <a:avLst>
                    <a:gd name="adj" fmla="val 1944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2323AE53-0065-8A89-A324-8F4474050EA5}"/>
                    </a:ext>
                  </a:extLst>
                </p:cNvPr>
                <p:cNvSpPr/>
                <p:nvPr/>
              </p:nvSpPr>
              <p:spPr bwMode="auto">
                <a:xfrm>
                  <a:off x="1206499" y="5364215"/>
                  <a:ext cx="4165602" cy="669990"/>
                </a:xfrm>
                <a:prstGeom prst="trapezoid">
                  <a:avLst>
                    <a:gd name="adj" fmla="val 61886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0735075E-9740-F6E9-F296-61C2D31DFF92}"/>
                    </a:ext>
                  </a:extLst>
                </p:cNvPr>
                <p:cNvSpPr/>
                <p:nvPr/>
              </p:nvSpPr>
              <p:spPr bwMode="auto">
                <a:xfrm>
                  <a:off x="1727405" y="5340455"/>
                  <a:ext cx="3120820" cy="475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台形 28">
                  <a:extLst>
                    <a:ext uri="{FF2B5EF4-FFF2-40B4-BE49-F238E27FC236}">
                      <a16:creationId xmlns:a16="http://schemas.microsoft.com/office/drawing/2014/main" id="{E82AE19E-3C76-0848-FD3F-2BDE78D86E8E}"/>
                    </a:ext>
                  </a:extLst>
                </p:cNvPr>
                <p:cNvSpPr/>
                <p:nvPr/>
              </p:nvSpPr>
              <p:spPr bwMode="auto">
                <a:xfrm flipV="1">
                  <a:off x="1222375" y="6027822"/>
                  <a:ext cx="4133850" cy="3702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476C6180-F32A-B0C6-7460-80A61DA13A90}"/>
                    </a:ext>
                  </a:extLst>
                </p:cNvPr>
                <p:cNvSpPr/>
                <p:nvPr/>
              </p:nvSpPr>
              <p:spPr bwMode="auto">
                <a:xfrm>
                  <a:off x="2622550" y="5771374"/>
                  <a:ext cx="1333500" cy="214478"/>
                </a:xfrm>
                <a:prstGeom prst="trapezoid">
                  <a:avLst>
                    <a:gd name="adj" fmla="val 2931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台形 30">
                  <a:extLst>
                    <a:ext uri="{FF2B5EF4-FFF2-40B4-BE49-F238E27FC236}">
                      <a16:creationId xmlns:a16="http://schemas.microsoft.com/office/drawing/2014/main" id="{E2B80D8A-0301-88E7-AD10-853CCBFE4ED1}"/>
                    </a:ext>
                  </a:extLst>
                </p:cNvPr>
                <p:cNvSpPr/>
                <p:nvPr/>
              </p:nvSpPr>
              <p:spPr bwMode="auto">
                <a:xfrm>
                  <a:off x="1473200" y="5426075"/>
                  <a:ext cx="3632200" cy="29625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101367F8-B024-4603-2C0B-C956F87C2DD3}"/>
                    </a:ext>
                  </a:extLst>
                </p:cNvPr>
                <p:cNvSpPr/>
                <p:nvPr/>
              </p:nvSpPr>
              <p:spPr bwMode="auto">
                <a:xfrm>
                  <a:off x="1719263" y="3408285"/>
                  <a:ext cx="3137104" cy="1763790"/>
                </a:xfrm>
                <a:prstGeom prst="roundRect">
                  <a:avLst>
                    <a:gd name="adj" fmla="val 86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25" name="直線矢印コネクタ 24">
                <a:extLst>
                  <a:ext uri="{FF2B5EF4-FFF2-40B4-BE49-F238E27FC236}">
                    <a16:creationId xmlns:a16="http://schemas.microsoft.com/office/drawing/2014/main" id="{6CE51BFE-DCCB-FE5D-C7CE-D8D35D7F3443}"/>
                  </a:ext>
                </a:extLst>
              </p:cNvPr>
              <p:cNvCxnSpPr/>
              <p:nvPr/>
            </p:nvCxnSpPr>
            <p:spPr bwMode="auto">
              <a:xfrm flipH="1">
                <a:off x="611389" y="3098855"/>
                <a:ext cx="1216189" cy="68011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D9FE1148-3950-9B0E-4143-9A17E2D6A11F}"/>
                </a:ext>
              </a:extLst>
            </p:cNvPr>
            <p:cNvSpPr txBox="1"/>
            <p:nvPr/>
          </p:nvSpPr>
          <p:spPr>
            <a:xfrm>
              <a:off x="587515" y="3068960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E64E5AC8-E040-E281-7611-4E95FCD71B42}"/>
                </a:ext>
              </a:extLst>
            </p:cNvPr>
            <p:cNvSpPr txBox="1"/>
            <p:nvPr/>
          </p:nvSpPr>
          <p:spPr>
            <a:xfrm rot="19800000">
              <a:off x="909601" y="34040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304.8mm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6F38C06-9843-6E1F-3960-64F0343E0F8C}"/>
              </a:ext>
            </a:extLst>
          </p:cNvPr>
          <p:cNvGrpSpPr/>
          <p:nvPr/>
        </p:nvGrpSpPr>
        <p:grpSpPr>
          <a:xfrm>
            <a:off x="826517" y="4723580"/>
            <a:ext cx="764105" cy="1567198"/>
            <a:chOff x="826517" y="4723580"/>
            <a:chExt cx="764105" cy="1567198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06BE7E3-4E5A-A557-B8AD-D38213009674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570947" y="848343"/>
              <a:chExt cx="764105" cy="1567198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B6A2D1B3-E686-8AE9-5517-77E39E56B5BE}"/>
                  </a:ext>
                </a:extLst>
              </p:cNvPr>
              <p:cNvGrpSpPr/>
              <p:nvPr/>
            </p:nvGrpSpPr>
            <p:grpSpPr>
              <a:xfrm>
                <a:off x="4570947" y="848343"/>
                <a:ext cx="764105" cy="1567198"/>
                <a:chOff x="4219575" y="1538569"/>
                <a:chExt cx="1892300" cy="3881155"/>
              </a:xfrm>
              <a:solidFill>
                <a:schemeClr val="bg1"/>
              </a:solidFill>
            </p:grpSpPr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B249B974-E83D-BE6A-489B-398FAC6610A8}"/>
                    </a:ext>
                  </a:extLst>
                </p:cNvPr>
                <p:cNvSpPr/>
                <p:nvPr/>
              </p:nvSpPr>
              <p:spPr bwMode="auto">
                <a:xfrm>
                  <a:off x="4219575" y="1538789"/>
                  <a:ext cx="1892300" cy="3880935"/>
                </a:xfrm>
                <a:prstGeom prst="roundRect">
                  <a:avLst>
                    <a:gd name="adj" fmla="val 6746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B41C8BAF-E6B1-D613-EDCF-A5F6B26020C7}"/>
                    </a:ext>
                  </a:extLst>
                </p:cNvPr>
                <p:cNvSpPr/>
                <p:nvPr/>
              </p:nvSpPr>
              <p:spPr bwMode="auto">
                <a:xfrm>
                  <a:off x="4297362" y="1667378"/>
                  <a:ext cx="1736726" cy="3606828"/>
                </a:xfrm>
                <a:prstGeom prst="roundRect">
                  <a:avLst>
                    <a:gd name="adj" fmla="val 3730"/>
                  </a:avLst>
                </a:pr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997C47A7-DBD2-DB2C-D8B9-3A760555862D}"/>
                    </a:ext>
                  </a:extLst>
                </p:cNvPr>
                <p:cNvSpPr/>
                <p:nvPr/>
              </p:nvSpPr>
              <p:spPr bwMode="auto">
                <a:xfrm>
                  <a:off x="4918198" y="1538569"/>
                  <a:ext cx="495055" cy="83584"/>
                </a:xfrm>
                <a:prstGeom prst="round2SameRect">
                  <a:avLst>
                    <a:gd name="adj1" fmla="val 0"/>
                    <a:gd name="adj2" fmla="val 37574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E4E7C6DA-92CF-D900-AB5C-C0DE8B089409}"/>
                    </a:ext>
                  </a:extLst>
                </p:cNvPr>
                <p:cNvSpPr/>
                <p:nvPr/>
              </p:nvSpPr>
              <p:spPr bwMode="auto">
                <a:xfrm>
                  <a:off x="5142865" y="1555257"/>
                  <a:ext cx="45720" cy="4572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38" name="直線矢印コネクタ 37">
                <a:extLst>
                  <a:ext uri="{FF2B5EF4-FFF2-40B4-BE49-F238E27FC236}">
                    <a16:creationId xmlns:a16="http://schemas.microsoft.com/office/drawing/2014/main" id="{169CD73D-E242-68DC-674D-DD1A77B17ED5}"/>
                  </a:ext>
                </a:extLst>
              </p:cNvPr>
              <p:cNvCxnSpPr/>
              <p:nvPr/>
            </p:nvCxnSpPr>
            <p:spPr bwMode="auto">
              <a:xfrm flipH="1">
                <a:off x="4605338" y="900113"/>
                <a:ext cx="697706" cy="145970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C34995E9-27C5-5CA3-5D73-E5994D81DA37}"/>
                </a:ext>
              </a:extLst>
            </p:cNvPr>
            <p:cNvSpPr txBox="1"/>
            <p:nvPr/>
          </p:nvSpPr>
          <p:spPr>
            <a:xfrm>
              <a:off x="857545" y="4769858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4.0</a:t>
              </a:r>
              <a:endPara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1D39116-1CCC-C91F-3FD0-565F2DA91ECB}"/>
                </a:ext>
              </a:extLst>
            </p:cNvPr>
            <p:cNvSpPr txBox="1"/>
            <p:nvPr/>
          </p:nvSpPr>
          <p:spPr>
            <a:xfrm rot="17733425">
              <a:off x="850069" y="5547465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101.6mm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8A65DAF6-5185-7EEF-3BF2-745313AE5204}"/>
              </a:ext>
            </a:extLst>
          </p:cNvPr>
          <p:cNvGrpSpPr/>
          <p:nvPr/>
        </p:nvGrpSpPr>
        <p:grpSpPr>
          <a:xfrm>
            <a:off x="2270768" y="3054508"/>
            <a:ext cx="1616187" cy="1075049"/>
            <a:chOff x="411488" y="3054508"/>
            <a:chExt cx="1616187" cy="1075049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4849FC5-1DAC-6CB3-EB55-8F1881F8AE8F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411488" y="3054508"/>
              <a:chExt cx="1616187" cy="1075049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182121D4-8A73-3CD3-0066-9FD9323B69BE}"/>
                  </a:ext>
                </a:extLst>
              </p:cNvPr>
              <p:cNvGrpSpPr/>
              <p:nvPr/>
            </p:nvGrpSpPr>
            <p:grpSpPr>
              <a:xfrm>
                <a:off x="411488" y="3054508"/>
                <a:ext cx="1616187" cy="1075049"/>
                <a:chOff x="1206499" y="3293985"/>
                <a:chExt cx="4165602" cy="27708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67BC0C13-69CA-4CB6-C708-AFF188658ED8}"/>
                    </a:ext>
                  </a:extLst>
                </p:cNvPr>
                <p:cNvSpPr/>
                <p:nvPr/>
              </p:nvSpPr>
              <p:spPr bwMode="auto">
                <a:xfrm>
                  <a:off x="1622630" y="3293985"/>
                  <a:ext cx="3330370" cy="2070230"/>
                </a:xfrm>
                <a:prstGeom prst="roundRect">
                  <a:avLst>
                    <a:gd name="adj" fmla="val 1944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台形 49">
                  <a:extLst>
                    <a:ext uri="{FF2B5EF4-FFF2-40B4-BE49-F238E27FC236}">
                      <a16:creationId xmlns:a16="http://schemas.microsoft.com/office/drawing/2014/main" id="{70E567F4-48E6-38D0-3F18-1BFEDA8C0C75}"/>
                    </a:ext>
                  </a:extLst>
                </p:cNvPr>
                <p:cNvSpPr/>
                <p:nvPr/>
              </p:nvSpPr>
              <p:spPr bwMode="auto">
                <a:xfrm>
                  <a:off x="1206499" y="5364215"/>
                  <a:ext cx="4165602" cy="669990"/>
                </a:xfrm>
                <a:prstGeom prst="trapezoid">
                  <a:avLst>
                    <a:gd name="adj" fmla="val 61886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C40DDC9E-F989-AC8F-052F-A7788BF72A3A}"/>
                    </a:ext>
                  </a:extLst>
                </p:cNvPr>
                <p:cNvSpPr/>
                <p:nvPr/>
              </p:nvSpPr>
              <p:spPr bwMode="auto">
                <a:xfrm>
                  <a:off x="1727405" y="5340455"/>
                  <a:ext cx="3120820" cy="475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台形 51">
                  <a:extLst>
                    <a:ext uri="{FF2B5EF4-FFF2-40B4-BE49-F238E27FC236}">
                      <a16:creationId xmlns:a16="http://schemas.microsoft.com/office/drawing/2014/main" id="{7EBE6C96-D55D-8D84-42DA-31930C349158}"/>
                    </a:ext>
                  </a:extLst>
                </p:cNvPr>
                <p:cNvSpPr/>
                <p:nvPr/>
              </p:nvSpPr>
              <p:spPr bwMode="auto">
                <a:xfrm flipV="1">
                  <a:off x="1222375" y="6027822"/>
                  <a:ext cx="4133850" cy="3702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台形 52">
                  <a:extLst>
                    <a:ext uri="{FF2B5EF4-FFF2-40B4-BE49-F238E27FC236}">
                      <a16:creationId xmlns:a16="http://schemas.microsoft.com/office/drawing/2014/main" id="{9D9B3F51-BA9A-1950-219A-B77059BFEC1F}"/>
                    </a:ext>
                  </a:extLst>
                </p:cNvPr>
                <p:cNvSpPr/>
                <p:nvPr/>
              </p:nvSpPr>
              <p:spPr bwMode="auto">
                <a:xfrm>
                  <a:off x="2622550" y="5771374"/>
                  <a:ext cx="1333500" cy="214478"/>
                </a:xfrm>
                <a:prstGeom prst="trapezoid">
                  <a:avLst>
                    <a:gd name="adj" fmla="val 2931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" name="台形 53">
                  <a:extLst>
                    <a:ext uri="{FF2B5EF4-FFF2-40B4-BE49-F238E27FC236}">
                      <a16:creationId xmlns:a16="http://schemas.microsoft.com/office/drawing/2014/main" id="{AAE36D60-DE15-2129-35F3-2424FF01668F}"/>
                    </a:ext>
                  </a:extLst>
                </p:cNvPr>
                <p:cNvSpPr/>
                <p:nvPr/>
              </p:nvSpPr>
              <p:spPr bwMode="auto">
                <a:xfrm>
                  <a:off x="1473200" y="5426075"/>
                  <a:ext cx="3632200" cy="29625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8AD4EFB3-EDDD-8506-3B59-A8E587217BDF}"/>
                    </a:ext>
                  </a:extLst>
                </p:cNvPr>
                <p:cNvSpPr/>
                <p:nvPr/>
              </p:nvSpPr>
              <p:spPr bwMode="auto">
                <a:xfrm>
                  <a:off x="1719263" y="3408285"/>
                  <a:ext cx="3137104" cy="1763790"/>
                </a:xfrm>
                <a:prstGeom prst="roundRect">
                  <a:avLst>
                    <a:gd name="adj" fmla="val 86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48" name="直線矢印コネクタ 47">
                <a:extLst>
                  <a:ext uri="{FF2B5EF4-FFF2-40B4-BE49-F238E27FC236}">
                    <a16:creationId xmlns:a16="http://schemas.microsoft.com/office/drawing/2014/main" id="{0EF97C7A-7419-DD4E-0774-7843347AFBA6}"/>
                  </a:ext>
                </a:extLst>
              </p:cNvPr>
              <p:cNvCxnSpPr/>
              <p:nvPr/>
            </p:nvCxnSpPr>
            <p:spPr bwMode="auto">
              <a:xfrm flipH="1">
                <a:off x="611389" y="3098855"/>
                <a:ext cx="1216189" cy="68011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50D5D86-5EEC-59A0-4F4C-994885E60320}"/>
                </a:ext>
              </a:extLst>
            </p:cNvPr>
            <p:cNvSpPr txBox="1"/>
            <p:nvPr/>
          </p:nvSpPr>
          <p:spPr>
            <a:xfrm>
              <a:off x="587515" y="3068960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930B2D56-DE66-96DE-EFD7-FA4F94C7EF28}"/>
                </a:ext>
              </a:extLst>
            </p:cNvPr>
            <p:cNvSpPr txBox="1"/>
            <p:nvPr/>
          </p:nvSpPr>
          <p:spPr>
            <a:xfrm rot="19800000">
              <a:off x="909601" y="34040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355.6mm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94394CA-4BF5-EAEF-CC83-6484D318B470}"/>
              </a:ext>
            </a:extLst>
          </p:cNvPr>
          <p:cNvGrpSpPr/>
          <p:nvPr/>
        </p:nvGrpSpPr>
        <p:grpSpPr>
          <a:xfrm>
            <a:off x="2685797" y="4723580"/>
            <a:ext cx="764105" cy="1567198"/>
            <a:chOff x="826517" y="4723580"/>
            <a:chExt cx="764105" cy="1567198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CEBAC9D-7F97-FC45-251C-3F7439EC91AF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570947" y="848343"/>
              <a:chExt cx="764105" cy="1567198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782D151F-B3D8-A8AE-C4D9-85A8694225C9}"/>
                  </a:ext>
                </a:extLst>
              </p:cNvPr>
              <p:cNvGrpSpPr/>
              <p:nvPr/>
            </p:nvGrpSpPr>
            <p:grpSpPr>
              <a:xfrm>
                <a:off x="4570947" y="848343"/>
                <a:ext cx="764105" cy="1567198"/>
                <a:chOff x="4219575" y="1538569"/>
                <a:chExt cx="1892300" cy="3881155"/>
              </a:xfrm>
              <a:solidFill>
                <a:schemeClr val="bg1"/>
              </a:solidFill>
            </p:grpSpPr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A7684DE4-FCC9-6B67-E877-1F8972164F19}"/>
                    </a:ext>
                  </a:extLst>
                </p:cNvPr>
                <p:cNvSpPr/>
                <p:nvPr/>
              </p:nvSpPr>
              <p:spPr bwMode="auto">
                <a:xfrm>
                  <a:off x="4219575" y="1538789"/>
                  <a:ext cx="1892300" cy="3880935"/>
                </a:xfrm>
                <a:prstGeom prst="roundRect">
                  <a:avLst>
                    <a:gd name="adj" fmla="val 6746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8C6AA119-0DEA-7EEA-9675-AA0AE0BF542C}"/>
                    </a:ext>
                  </a:extLst>
                </p:cNvPr>
                <p:cNvSpPr/>
                <p:nvPr/>
              </p:nvSpPr>
              <p:spPr bwMode="auto">
                <a:xfrm>
                  <a:off x="4297362" y="1667378"/>
                  <a:ext cx="1736726" cy="3606828"/>
                </a:xfrm>
                <a:prstGeom prst="roundRect">
                  <a:avLst>
                    <a:gd name="adj" fmla="val 3730"/>
                  </a:avLst>
                </a:pr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75C98283-A091-8BFE-9828-B8381BCAE289}"/>
                    </a:ext>
                  </a:extLst>
                </p:cNvPr>
                <p:cNvSpPr/>
                <p:nvPr/>
              </p:nvSpPr>
              <p:spPr bwMode="auto">
                <a:xfrm>
                  <a:off x="4918198" y="1538569"/>
                  <a:ext cx="495055" cy="83584"/>
                </a:xfrm>
                <a:prstGeom prst="round2SameRect">
                  <a:avLst>
                    <a:gd name="adj1" fmla="val 0"/>
                    <a:gd name="adj2" fmla="val 37574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CEF4EB96-8547-933F-0675-FC2DCCFC254A}"/>
                    </a:ext>
                  </a:extLst>
                </p:cNvPr>
                <p:cNvSpPr/>
                <p:nvPr/>
              </p:nvSpPr>
              <p:spPr bwMode="auto">
                <a:xfrm>
                  <a:off x="5142865" y="1555257"/>
                  <a:ext cx="45720" cy="4572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61" name="直線矢印コネクタ 60">
                <a:extLst>
                  <a:ext uri="{FF2B5EF4-FFF2-40B4-BE49-F238E27FC236}">
                    <a16:creationId xmlns:a16="http://schemas.microsoft.com/office/drawing/2014/main" id="{04F01DAF-894D-3A0F-7BC1-B70865FEB88D}"/>
                  </a:ext>
                </a:extLst>
              </p:cNvPr>
              <p:cNvCxnSpPr/>
              <p:nvPr/>
            </p:nvCxnSpPr>
            <p:spPr bwMode="auto">
              <a:xfrm flipH="1">
                <a:off x="4605338" y="900113"/>
                <a:ext cx="697706" cy="145970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E5318F53-9354-A786-1A8E-9C994470CF96}"/>
                </a:ext>
              </a:extLst>
            </p:cNvPr>
            <p:cNvSpPr txBox="1"/>
            <p:nvPr/>
          </p:nvSpPr>
          <p:spPr>
            <a:xfrm>
              <a:off x="857545" y="4769858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5.0</a:t>
              </a:r>
              <a:endPara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B5B5BFE2-ED34-4B41-95F9-7EBF6228D6A6}"/>
                </a:ext>
              </a:extLst>
            </p:cNvPr>
            <p:cNvSpPr txBox="1"/>
            <p:nvPr/>
          </p:nvSpPr>
          <p:spPr>
            <a:xfrm rot="17733425">
              <a:off x="912585" y="5547465"/>
              <a:ext cx="6719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127mm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FA43E294-A6D4-2E62-F3FC-72CD85E2D240}"/>
              </a:ext>
            </a:extLst>
          </p:cNvPr>
          <p:cNvGrpSpPr/>
          <p:nvPr/>
        </p:nvGrpSpPr>
        <p:grpSpPr>
          <a:xfrm>
            <a:off x="4160823" y="1100041"/>
            <a:ext cx="1585954" cy="1034380"/>
            <a:chOff x="2301543" y="1100041"/>
            <a:chExt cx="1585954" cy="1034380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B6BC8386-6C44-C19B-876D-B154EB678942}"/>
                </a:ext>
              </a:extLst>
            </p:cNvPr>
            <p:cNvGrpSpPr/>
            <p:nvPr/>
          </p:nvGrpSpPr>
          <p:grpSpPr>
            <a:xfrm>
              <a:off x="2301543" y="1100041"/>
              <a:ext cx="1585954" cy="1034380"/>
              <a:chOff x="2301543" y="1100041"/>
              <a:chExt cx="1585954" cy="1034380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866C0FC6-F39A-6C4F-E6D5-109895D80CCA}"/>
                  </a:ext>
                </a:extLst>
              </p:cNvPr>
              <p:cNvGrpSpPr/>
              <p:nvPr/>
            </p:nvGrpSpPr>
            <p:grpSpPr>
              <a:xfrm>
                <a:off x="2301543" y="1100041"/>
                <a:ext cx="1585954" cy="1034380"/>
                <a:chOff x="916250" y="973620"/>
                <a:chExt cx="2829145" cy="1845205"/>
              </a:xfrm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958F8B56-5EF0-E616-CE38-8B0FEF836D70}"/>
                    </a:ext>
                  </a:extLst>
                </p:cNvPr>
                <p:cNvSpPr/>
                <p:nvPr/>
              </p:nvSpPr>
              <p:spPr bwMode="auto">
                <a:xfrm>
                  <a:off x="916250" y="973620"/>
                  <a:ext cx="2829145" cy="1845205"/>
                </a:xfrm>
                <a:prstGeom prst="roundRect">
                  <a:avLst>
                    <a:gd name="adj" fmla="val 3418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ADDEF86C-3C5B-2AA1-37EA-CED2227198D1}"/>
                    </a:ext>
                  </a:extLst>
                </p:cNvPr>
                <p:cNvSpPr/>
                <p:nvPr/>
              </p:nvSpPr>
              <p:spPr bwMode="auto">
                <a:xfrm>
                  <a:off x="992560" y="1043735"/>
                  <a:ext cx="2676525" cy="1704975"/>
                </a:xfrm>
                <a:prstGeom prst="roundRect">
                  <a:avLst>
                    <a:gd name="adj" fmla="val 137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71" name="直線矢印コネクタ 70">
                <a:extLst>
                  <a:ext uri="{FF2B5EF4-FFF2-40B4-BE49-F238E27FC236}">
                    <a16:creationId xmlns:a16="http://schemas.microsoft.com/office/drawing/2014/main" id="{3E32FFEC-AE47-85AD-11F6-E3F74BFE14F1}"/>
                  </a:ext>
                </a:extLst>
              </p:cNvPr>
              <p:cNvCxnSpPr/>
              <p:nvPr/>
            </p:nvCxnSpPr>
            <p:spPr bwMode="auto">
              <a:xfrm flipH="1">
                <a:off x="2349083" y="1140963"/>
                <a:ext cx="1494255" cy="947009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027912E9-6EC0-E317-F945-AF8EAB8D8C7E}"/>
                </a:ext>
              </a:extLst>
            </p:cNvPr>
            <p:cNvSpPr txBox="1"/>
            <p:nvPr/>
          </p:nvSpPr>
          <p:spPr>
            <a:xfrm rot="19800000">
              <a:off x="2858067" y="1575240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254mm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86902D22-6E6F-8FA1-60B2-172FF824BE62}"/>
                </a:ext>
              </a:extLst>
            </p:cNvPr>
            <p:cNvSpPr txBox="1"/>
            <p:nvPr/>
          </p:nvSpPr>
          <p:spPr>
            <a:xfrm>
              <a:off x="2326518" y="1131351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884AC71-06B2-7E60-D2B9-F9EDFB018CD0}"/>
              </a:ext>
            </a:extLst>
          </p:cNvPr>
          <p:cNvGrpSpPr/>
          <p:nvPr/>
        </p:nvGrpSpPr>
        <p:grpSpPr>
          <a:xfrm>
            <a:off x="4130048" y="3054508"/>
            <a:ext cx="1616187" cy="1075049"/>
            <a:chOff x="411488" y="3054508"/>
            <a:chExt cx="1616187" cy="1075049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05566DCB-1ACD-7050-912A-0A20C93AA489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411488" y="3054508"/>
              <a:chExt cx="1616187" cy="1075049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DF4391F8-2109-5068-2931-7A040EEE4537}"/>
                  </a:ext>
                </a:extLst>
              </p:cNvPr>
              <p:cNvGrpSpPr/>
              <p:nvPr/>
            </p:nvGrpSpPr>
            <p:grpSpPr>
              <a:xfrm>
                <a:off x="411488" y="3054508"/>
                <a:ext cx="1616187" cy="1075049"/>
                <a:chOff x="1206499" y="3293985"/>
                <a:chExt cx="4165602" cy="27708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62B81248-4077-812B-821B-E7A04B8F70C2}"/>
                    </a:ext>
                  </a:extLst>
                </p:cNvPr>
                <p:cNvSpPr/>
                <p:nvPr/>
              </p:nvSpPr>
              <p:spPr bwMode="auto">
                <a:xfrm>
                  <a:off x="1622630" y="3293985"/>
                  <a:ext cx="3330370" cy="2070230"/>
                </a:xfrm>
                <a:prstGeom prst="roundRect">
                  <a:avLst>
                    <a:gd name="adj" fmla="val 1944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台形 80">
                  <a:extLst>
                    <a:ext uri="{FF2B5EF4-FFF2-40B4-BE49-F238E27FC236}">
                      <a16:creationId xmlns:a16="http://schemas.microsoft.com/office/drawing/2014/main" id="{4E159FA8-1E17-59CC-5602-F5C50684437D}"/>
                    </a:ext>
                  </a:extLst>
                </p:cNvPr>
                <p:cNvSpPr/>
                <p:nvPr/>
              </p:nvSpPr>
              <p:spPr bwMode="auto">
                <a:xfrm>
                  <a:off x="1206499" y="5364215"/>
                  <a:ext cx="4165602" cy="669990"/>
                </a:xfrm>
                <a:prstGeom prst="trapezoid">
                  <a:avLst>
                    <a:gd name="adj" fmla="val 61886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73A32C54-5A41-EC49-7334-A82BFBD6CF12}"/>
                    </a:ext>
                  </a:extLst>
                </p:cNvPr>
                <p:cNvSpPr/>
                <p:nvPr/>
              </p:nvSpPr>
              <p:spPr bwMode="auto">
                <a:xfrm>
                  <a:off x="1727405" y="5340455"/>
                  <a:ext cx="3120820" cy="475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台形 82">
                  <a:extLst>
                    <a:ext uri="{FF2B5EF4-FFF2-40B4-BE49-F238E27FC236}">
                      <a16:creationId xmlns:a16="http://schemas.microsoft.com/office/drawing/2014/main" id="{9B273F5B-23DA-970C-D753-4A3D864F73F0}"/>
                    </a:ext>
                  </a:extLst>
                </p:cNvPr>
                <p:cNvSpPr/>
                <p:nvPr/>
              </p:nvSpPr>
              <p:spPr bwMode="auto">
                <a:xfrm flipV="1">
                  <a:off x="1222375" y="6027822"/>
                  <a:ext cx="4133850" cy="3702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台形 83">
                  <a:extLst>
                    <a:ext uri="{FF2B5EF4-FFF2-40B4-BE49-F238E27FC236}">
                      <a16:creationId xmlns:a16="http://schemas.microsoft.com/office/drawing/2014/main" id="{DC1411F5-F59C-30F8-B30F-04455F0AD80A}"/>
                    </a:ext>
                  </a:extLst>
                </p:cNvPr>
                <p:cNvSpPr/>
                <p:nvPr/>
              </p:nvSpPr>
              <p:spPr bwMode="auto">
                <a:xfrm>
                  <a:off x="2622550" y="5771374"/>
                  <a:ext cx="1333500" cy="214478"/>
                </a:xfrm>
                <a:prstGeom prst="trapezoid">
                  <a:avLst>
                    <a:gd name="adj" fmla="val 2931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A140C4EC-B5AD-6EFE-E674-9F02FB760346}"/>
                    </a:ext>
                  </a:extLst>
                </p:cNvPr>
                <p:cNvSpPr/>
                <p:nvPr/>
              </p:nvSpPr>
              <p:spPr bwMode="auto">
                <a:xfrm>
                  <a:off x="1473200" y="5426075"/>
                  <a:ext cx="3632200" cy="29625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四角形: 角を丸くする 85">
                  <a:extLst>
                    <a:ext uri="{FF2B5EF4-FFF2-40B4-BE49-F238E27FC236}">
                      <a16:creationId xmlns:a16="http://schemas.microsoft.com/office/drawing/2014/main" id="{365D1ACF-D93D-0291-D570-4340E215A475}"/>
                    </a:ext>
                  </a:extLst>
                </p:cNvPr>
                <p:cNvSpPr/>
                <p:nvPr/>
              </p:nvSpPr>
              <p:spPr bwMode="auto">
                <a:xfrm>
                  <a:off x="1719263" y="3408285"/>
                  <a:ext cx="3137104" cy="1763790"/>
                </a:xfrm>
                <a:prstGeom prst="roundRect">
                  <a:avLst>
                    <a:gd name="adj" fmla="val 86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79" name="直線矢印コネクタ 78">
                <a:extLst>
                  <a:ext uri="{FF2B5EF4-FFF2-40B4-BE49-F238E27FC236}">
                    <a16:creationId xmlns:a16="http://schemas.microsoft.com/office/drawing/2014/main" id="{C0C8624A-FF34-7214-6DAC-66D1E6F455FC}"/>
                  </a:ext>
                </a:extLst>
              </p:cNvPr>
              <p:cNvCxnSpPr/>
              <p:nvPr/>
            </p:nvCxnSpPr>
            <p:spPr bwMode="auto">
              <a:xfrm flipH="1">
                <a:off x="611389" y="3098855"/>
                <a:ext cx="1216189" cy="68011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44EAE6A5-0CC3-FB2A-02E6-0045EB6320BA}"/>
                </a:ext>
              </a:extLst>
            </p:cNvPr>
            <p:cNvSpPr txBox="1"/>
            <p:nvPr/>
          </p:nvSpPr>
          <p:spPr>
            <a:xfrm>
              <a:off x="587515" y="3068960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45F6235A-6724-37E6-648B-62EA52FFC59C}"/>
                </a:ext>
              </a:extLst>
            </p:cNvPr>
            <p:cNvSpPr txBox="1"/>
            <p:nvPr/>
          </p:nvSpPr>
          <p:spPr>
            <a:xfrm rot="19800000">
              <a:off x="972118" y="3404040"/>
              <a:ext cx="6719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381mm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5A27F7C8-B045-040E-8C05-EA28C4AA2E87}"/>
              </a:ext>
            </a:extLst>
          </p:cNvPr>
          <p:cNvGrpSpPr/>
          <p:nvPr/>
        </p:nvGrpSpPr>
        <p:grpSpPr>
          <a:xfrm>
            <a:off x="4545077" y="4723580"/>
            <a:ext cx="764105" cy="1567198"/>
            <a:chOff x="826517" y="4723580"/>
            <a:chExt cx="764105" cy="1567198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879AD051-F898-B2FA-C561-C35EE133031D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570947" y="848343"/>
              <a:chExt cx="764105" cy="1567198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3B297D1B-4FAE-BC25-2D56-68B5D0796F00}"/>
                  </a:ext>
                </a:extLst>
              </p:cNvPr>
              <p:cNvGrpSpPr/>
              <p:nvPr/>
            </p:nvGrpSpPr>
            <p:grpSpPr>
              <a:xfrm>
                <a:off x="4570947" y="848343"/>
                <a:ext cx="764105" cy="1567198"/>
                <a:chOff x="4219575" y="1538569"/>
                <a:chExt cx="1892300" cy="3881155"/>
              </a:xfrm>
              <a:solidFill>
                <a:schemeClr val="bg1"/>
              </a:solidFill>
            </p:grpSpPr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A55F9B27-E642-05EF-8ADB-ADD00DE4ACF4}"/>
                    </a:ext>
                  </a:extLst>
                </p:cNvPr>
                <p:cNvSpPr/>
                <p:nvPr/>
              </p:nvSpPr>
              <p:spPr bwMode="auto">
                <a:xfrm>
                  <a:off x="4219575" y="1538789"/>
                  <a:ext cx="1892300" cy="3880935"/>
                </a:xfrm>
                <a:prstGeom prst="roundRect">
                  <a:avLst>
                    <a:gd name="adj" fmla="val 6746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97C9CF4D-8AF2-B784-9250-E90DB071F3AB}"/>
                    </a:ext>
                  </a:extLst>
                </p:cNvPr>
                <p:cNvSpPr/>
                <p:nvPr/>
              </p:nvSpPr>
              <p:spPr bwMode="auto">
                <a:xfrm>
                  <a:off x="4297362" y="1667378"/>
                  <a:ext cx="1736726" cy="3606828"/>
                </a:xfrm>
                <a:prstGeom prst="roundRect">
                  <a:avLst>
                    <a:gd name="adj" fmla="val 3730"/>
                  </a:avLst>
                </a:pr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E15CDC6F-1E4A-0A4E-59B8-BFA099644DE1}"/>
                    </a:ext>
                  </a:extLst>
                </p:cNvPr>
                <p:cNvSpPr/>
                <p:nvPr/>
              </p:nvSpPr>
              <p:spPr bwMode="auto">
                <a:xfrm>
                  <a:off x="4918198" y="1538569"/>
                  <a:ext cx="495055" cy="83584"/>
                </a:xfrm>
                <a:prstGeom prst="round2SameRect">
                  <a:avLst>
                    <a:gd name="adj1" fmla="val 0"/>
                    <a:gd name="adj2" fmla="val 37574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08E6ED05-9A84-331A-F1EA-4DDFABFB70A3}"/>
                    </a:ext>
                  </a:extLst>
                </p:cNvPr>
                <p:cNvSpPr/>
                <p:nvPr/>
              </p:nvSpPr>
              <p:spPr bwMode="auto">
                <a:xfrm>
                  <a:off x="5142865" y="1555257"/>
                  <a:ext cx="45720" cy="4572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92" name="直線矢印コネクタ 91">
                <a:extLst>
                  <a:ext uri="{FF2B5EF4-FFF2-40B4-BE49-F238E27FC236}">
                    <a16:creationId xmlns:a16="http://schemas.microsoft.com/office/drawing/2014/main" id="{ECB9BF45-138B-B302-09EB-12342B86A3AC}"/>
                  </a:ext>
                </a:extLst>
              </p:cNvPr>
              <p:cNvCxnSpPr/>
              <p:nvPr/>
            </p:nvCxnSpPr>
            <p:spPr bwMode="auto">
              <a:xfrm flipH="1">
                <a:off x="4605338" y="900113"/>
                <a:ext cx="697706" cy="145970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8E5E65ED-D1B3-D31A-86FF-872879CD44D6}"/>
                </a:ext>
              </a:extLst>
            </p:cNvPr>
            <p:cNvSpPr txBox="1"/>
            <p:nvPr/>
          </p:nvSpPr>
          <p:spPr>
            <a:xfrm>
              <a:off x="857545" y="4769858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5.5</a:t>
              </a:r>
              <a:endPara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83DB3AA5-7C61-5E24-1CA4-917ACF93F4A0}"/>
                </a:ext>
              </a:extLst>
            </p:cNvPr>
            <p:cNvSpPr txBox="1"/>
            <p:nvPr/>
          </p:nvSpPr>
          <p:spPr>
            <a:xfrm rot="17733425">
              <a:off x="850069" y="5547465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139.7mm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1C953EC5-BF71-ABC2-B24E-5C5E0D3D2ADF}"/>
              </a:ext>
            </a:extLst>
          </p:cNvPr>
          <p:cNvGrpSpPr/>
          <p:nvPr/>
        </p:nvGrpSpPr>
        <p:grpSpPr>
          <a:xfrm>
            <a:off x="6027723" y="1100041"/>
            <a:ext cx="1585954" cy="1034380"/>
            <a:chOff x="2301543" y="1100041"/>
            <a:chExt cx="1585954" cy="1034380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F4F677EC-0BC6-782B-A693-8BE6CB3F7415}"/>
                </a:ext>
              </a:extLst>
            </p:cNvPr>
            <p:cNvGrpSpPr/>
            <p:nvPr/>
          </p:nvGrpSpPr>
          <p:grpSpPr>
            <a:xfrm>
              <a:off x="2301543" y="1100041"/>
              <a:ext cx="1585954" cy="1034380"/>
              <a:chOff x="2301543" y="1100041"/>
              <a:chExt cx="1585954" cy="1034380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A0F33050-5CE6-4C9B-6AE8-81B779607C35}"/>
                  </a:ext>
                </a:extLst>
              </p:cNvPr>
              <p:cNvGrpSpPr/>
              <p:nvPr/>
            </p:nvGrpSpPr>
            <p:grpSpPr>
              <a:xfrm>
                <a:off x="2301543" y="1100041"/>
                <a:ext cx="1585954" cy="1034380"/>
                <a:chOff x="916250" y="973620"/>
                <a:chExt cx="2829145" cy="1845205"/>
              </a:xfrm>
            </p:grpSpPr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BE27272D-76F4-BFBD-2C6C-38CFBD83D1EA}"/>
                    </a:ext>
                  </a:extLst>
                </p:cNvPr>
                <p:cNvSpPr/>
                <p:nvPr/>
              </p:nvSpPr>
              <p:spPr bwMode="auto">
                <a:xfrm>
                  <a:off x="916250" y="973620"/>
                  <a:ext cx="2829145" cy="1845205"/>
                </a:xfrm>
                <a:prstGeom prst="roundRect">
                  <a:avLst>
                    <a:gd name="adj" fmla="val 3418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四角形: 角を丸くする 103">
                  <a:extLst>
                    <a:ext uri="{FF2B5EF4-FFF2-40B4-BE49-F238E27FC236}">
                      <a16:creationId xmlns:a16="http://schemas.microsoft.com/office/drawing/2014/main" id="{4EC21F53-B638-5E24-F225-B0F0BDE17CA3}"/>
                    </a:ext>
                  </a:extLst>
                </p:cNvPr>
                <p:cNvSpPr/>
                <p:nvPr/>
              </p:nvSpPr>
              <p:spPr bwMode="auto">
                <a:xfrm>
                  <a:off x="992560" y="1043735"/>
                  <a:ext cx="2676525" cy="1704975"/>
                </a:xfrm>
                <a:prstGeom prst="roundRect">
                  <a:avLst>
                    <a:gd name="adj" fmla="val 137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02" name="直線矢印コネクタ 101">
                <a:extLst>
                  <a:ext uri="{FF2B5EF4-FFF2-40B4-BE49-F238E27FC236}">
                    <a16:creationId xmlns:a16="http://schemas.microsoft.com/office/drawing/2014/main" id="{40A6067E-CCA0-9D45-17F3-08E9EA3B85B1}"/>
                  </a:ext>
                </a:extLst>
              </p:cNvPr>
              <p:cNvCxnSpPr/>
              <p:nvPr/>
            </p:nvCxnSpPr>
            <p:spPr bwMode="auto">
              <a:xfrm flipH="1">
                <a:off x="2349083" y="1140963"/>
                <a:ext cx="1494255" cy="947009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064A8921-FEB5-C91D-3918-32C76552395D}"/>
                </a:ext>
              </a:extLst>
            </p:cNvPr>
            <p:cNvSpPr txBox="1"/>
            <p:nvPr/>
          </p:nvSpPr>
          <p:spPr>
            <a:xfrm rot="19800000">
              <a:off x="2795551" y="15752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279.4mm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4960388B-C7FA-6D3B-FE9A-78714EDE3BFF}"/>
                </a:ext>
              </a:extLst>
            </p:cNvPr>
            <p:cNvSpPr txBox="1"/>
            <p:nvPr/>
          </p:nvSpPr>
          <p:spPr>
            <a:xfrm>
              <a:off x="2326518" y="1131351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2A6C64F-C04B-10BB-2521-AED06A3D6769}"/>
              </a:ext>
            </a:extLst>
          </p:cNvPr>
          <p:cNvGrpSpPr/>
          <p:nvPr/>
        </p:nvGrpSpPr>
        <p:grpSpPr>
          <a:xfrm>
            <a:off x="5996948" y="3054508"/>
            <a:ext cx="1616187" cy="1075049"/>
            <a:chOff x="411488" y="3054508"/>
            <a:chExt cx="1616187" cy="1075049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5FB8F1B1-D4DD-39C2-F2BF-32D3BA346D18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411488" y="3054508"/>
              <a:chExt cx="1616187" cy="1075049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5658B037-D280-22B8-4421-275102D16AF5}"/>
                  </a:ext>
                </a:extLst>
              </p:cNvPr>
              <p:cNvGrpSpPr/>
              <p:nvPr/>
            </p:nvGrpSpPr>
            <p:grpSpPr>
              <a:xfrm>
                <a:off x="411488" y="3054508"/>
                <a:ext cx="1616187" cy="1075049"/>
                <a:chOff x="1206499" y="3293985"/>
                <a:chExt cx="4165602" cy="27708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7400FFFC-F310-CAC2-C507-E382485634AB}"/>
                    </a:ext>
                  </a:extLst>
                </p:cNvPr>
                <p:cNvSpPr/>
                <p:nvPr/>
              </p:nvSpPr>
              <p:spPr bwMode="auto">
                <a:xfrm>
                  <a:off x="1622630" y="3293985"/>
                  <a:ext cx="3330370" cy="2070230"/>
                </a:xfrm>
                <a:prstGeom prst="roundRect">
                  <a:avLst>
                    <a:gd name="adj" fmla="val 1944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台形 111">
                  <a:extLst>
                    <a:ext uri="{FF2B5EF4-FFF2-40B4-BE49-F238E27FC236}">
                      <a16:creationId xmlns:a16="http://schemas.microsoft.com/office/drawing/2014/main" id="{D5007026-FD77-DF59-AB6E-C133A53630E9}"/>
                    </a:ext>
                  </a:extLst>
                </p:cNvPr>
                <p:cNvSpPr/>
                <p:nvPr/>
              </p:nvSpPr>
              <p:spPr bwMode="auto">
                <a:xfrm>
                  <a:off x="1206499" y="5364215"/>
                  <a:ext cx="4165602" cy="669990"/>
                </a:xfrm>
                <a:prstGeom prst="trapezoid">
                  <a:avLst>
                    <a:gd name="adj" fmla="val 61886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3" name="四角形: 角を丸くする 112">
                  <a:extLst>
                    <a:ext uri="{FF2B5EF4-FFF2-40B4-BE49-F238E27FC236}">
                      <a16:creationId xmlns:a16="http://schemas.microsoft.com/office/drawing/2014/main" id="{593C4FBC-9AD4-2E2E-C9BF-4A39293C2A0D}"/>
                    </a:ext>
                  </a:extLst>
                </p:cNvPr>
                <p:cNvSpPr/>
                <p:nvPr/>
              </p:nvSpPr>
              <p:spPr bwMode="auto">
                <a:xfrm>
                  <a:off x="1727405" y="5340455"/>
                  <a:ext cx="3120820" cy="475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C3827ADE-575F-1291-BC0D-6CCC87B64334}"/>
                    </a:ext>
                  </a:extLst>
                </p:cNvPr>
                <p:cNvSpPr/>
                <p:nvPr/>
              </p:nvSpPr>
              <p:spPr bwMode="auto">
                <a:xfrm flipV="1">
                  <a:off x="1222375" y="6027822"/>
                  <a:ext cx="4133850" cy="3702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AABD3881-3588-C897-169A-E07E1B77B4CA}"/>
                    </a:ext>
                  </a:extLst>
                </p:cNvPr>
                <p:cNvSpPr/>
                <p:nvPr/>
              </p:nvSpPr>
              <p:spPr bwMode="auto">
                <a:xfrm>
                  <a:off x="2622550" y="5771374"/>
                  <a:ext cx="1333500" cy="214478"/>
                </a:xfrm>
                <a:prstGeom prst="trapezoid">
                  <a:avLst>
                    <a:gd name="adj" fmla="val 2931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" name="台形 115">
                  <a:extLst>
                    <a:ext uri="{FF2B5EF4-FFF2-40B4-BE49-F238E27FC236}">
                      <a16:creationId xmlns:a16="http://schemas.microsoft.com/office/drawing/2014/main" id="{37601C66-5FB9-30CD-BCE3-A494EBC2653D}"/>
                    </a:ext>
                  </a:extLst>
                </p:cNvPr>
                <p:cNvSpPr/>
                <p:nvPr/>
              </p:nvSpPr>
              <p:spPr bwMode="auto">
                <a:xfrm>
                  <a:off x="1473200" y="5426075"/>
                  <a:ext cx="3632200" cy="29625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9DE035FF-7CF2-5211-F6DB-83178BE97601}"/>
                    </a:ext>
                  </a:extLst>
                </p:cNvPr>
                <p:cNvSpPr/>
                <p:nvPr/>
              </p:nvSpPr>
              <p:spPr bwMode="auto">
                <a:xfrm>
                  <a:off x="1719263" y="3408285"/>
                  <a:ext cx="3137104" cy="1763790"/>
                </a:xfrm>
                <a:prstGeom prst="roundRect">
                  <a:avLst>
                    <a:gd name="adj" fmla="val 86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10" name="直線矢印コネクタ 109">
                <a:extLst>
                  <a:ext uri="{FF2B5EF4-FFF2-40B4-BE49-F238E27FC236}">
                    <a16:creationId xmlns:a16="http://schemas.microsoft.com/office/drawing/2014/main" id="{522A9D77-040C-F863-2049-B777412CD5DA}"/>
                  </a:ext>
                </a:extLst>
              </p:cNvPr>
              <p:cNvCxnSpPr/>
              <p:nvPr/>
            </p:nvCxnSpPr>
            <p:spPr bwMode="auto">
              <a:xfrm flipH="1">
                <a:off x="611389" y="3098855"/>
                <a:ext cx="1216189" cy="68011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8F32F5D5-1760-B496-6CBE-8F18DBCFA7AA}"/>
                </a:ext>
              </a:extLst>
            </p:cNvPr>
            <p:cNvSpPr txBox="1"/>
            <p:nvPr/>
          </p:nvSpPr>
          <p:spPr>
            <a:xfrm>
              <a:off x="587515" y="3068960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62FE29C3-D89B-9E35-0A2B-612E8551B4C9}"/>
                </a:ext>
              </a:extLst>
            </p:cNvPr>
            <p:cNvSpPr txBox="1"/>
            <p:nvPr/>
          </p:nvSpPr>
          <p:spPr>
            <a:xfrm rot="19800000">
              <a:off x="909601" y="34040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406.4mm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668AB9C9-0F2A-034A-1514-01B2EBE9E0DA}"/>
              </a:ext>
            </a:extLst>
          </p:cNvPr>
          <p:cNvGrpSpPr/>
          <p:nvPr/>
        </p:nvGrpSpPr>
        <p:grpSpPr>
          <a:xfrm>
            <a:off x="6411977" y="4723580"/>
            <a:ext cx="764105" cy="1567198"/>
            <a:chOff x="826517" y="4723580"/>
            <a:chExt cx="764105" cy="1567198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A5DA21B2-2E1D-129E-047D-47CFBDB9A3D2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570947" y="848343"/>
              <a:chExt cx="764105" cy="1567198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5A43FC64-10E2-0DA0-BF46-23AABB22CD6B}"/>
                  </a:ext>
                </a:extLst>
              </p:cNvPr>
              <p:cNvGrpSpPr/>
              <p:nvPr/>
            </p:nvGrpSpPr>
            <p:grpSpPr>
              <a:xfrm>
                <a:off x="4570947" y="848343"/>
                <a:ext cx="764105" cy="1567198"/>
                <a:chOff x="4219575" y="1538569"/>
                <a:chExt cx="1892300" cy="3881155"/>
              </a:xfrm>
              <a:solidFill>
                <a:schemeClr val="bg1"/>
              </a:solidFill>
            </p:grpSpPr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B8D892CB-F543-690D-EF40-E7E564792CB1}"/>
                    </a:ext>
                  </a:extLst>
                </p:cNvPr>
                <p:cNvSpPr/>
                <p:nvPr/>
              </p:nvSpPr>
              <p:spPr bwMode="auto">
                <a:xfrm>
                  <a:off x="4219575" y="1538789"/>
                  <a:ext cx="1892300" cy="3880935"/>
                </a:xfrm>
                <a:prstGeom prst="roundRect">
                  <a:avLst>
                    <a:gd name="adj" fmla="val 6746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9671DA2A-8A68-6E49-DBBC-E10EE4266F1F}"/>
                    </a:ext>
                  </a:extLst>
                </p:cNvPr>
                <p:cNvSpPr/>
                <p:nvPr/>
              </p:nvSpPr>
              <p:spPr bwMode="auto">
                <a:xfrm>
                  <a:off x="4297362" y="1667378"/>
                  <a:ext cx="1736726" cy="3606828"/>
                </a:xfrm>
                <a:prstGeom prst="roundRect">
                  <a:avLst>
                    <a:gd name="adj" fmla="val 3730"/>
                  </a:avLst>
                </a:pr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9CE397CA-9C80-9E62-936A-FF2F9641BCDA}"/>
                    </a:ext>
                  </a:extLst>
                </p:cNvPr>
                <p:cNvSpPr/>
                <p:nvPr/>
              </p:nvSpPr>
              <p:spPr bwMode="auto">
                <a:xfrm>
                  <a:off x="4918198" y="1538569"/>
                  <a:ext cx="495055" cy="83584"/>
                </a:xfrm>
                <a:prstGeom prst="round2SameRect">
                  <a:avLst>
                    <a:gd name="adj1" fmla="val 0"/>
                    <a:gd name="adj2" fmla="val 37574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4540C38C-FC50-32BA-BBDB-8AA4F3BF723E}"/>
                    </a:ext>
                  </a:extLst>
                </p:cNvPr>
                <p:cNvSpPr/>
                <p:nvPr/>
              </p:nvSpPr>
              <p:spPr bwMode="auto">
                <a:xfrm>
                  <a:off x="5142865" y="1555257"/>
                  <a:ext cx="45720" cy="4572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23" name="直線矢印コネクタ 122">
                <a:extLst>
                  <a:ext uri="{FF2B5EF4-FFF2-40B4-BE49-F238E27FC236}">
                    <a16:creationId xmlns:a16="http://schemas.microsoft.com/office/drawing/2014/main" id="{DBA1AE40-F191-93E8-93D0-958E961E716B}"/>
                  </a:ext>
                </a:extLst>
              </p:cNvPr>
              <p:cNvCxnSpPr/>
              <p:nvPr/>
            </p:nvCxnSpPr>
            <p:spPr bwMode="auto">
              <a:xfrm flipH="1">
                <a:off x="4605338" y="900113"/>
                <a:ext cx="697706" cy="145970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5CA5CCB6-BA95-3D8C-E6B5-17B88239C211}"/>
                </a:ext>
              </a:extLst>
            </p:cNvPr>
            <p:cNvSpPr txBox="1"/>
            <p:nvPr/>
          </p:nvSpPr>
          <p:spPr>
            <a:xfrm>
              <a:off x="857545" y="4769858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6.0</a:t>
              </a:r>
              <a:endPara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BD85F09D-9DF1-6B99-4A4E-21F4B545F5A6}"/>
                </a:ext>
              </a:extLst>
            </p:cNvPr>
            <p:cNvSpPr txBox="1"/>
            <p:nvPr/>
          </p:nvSpPr>
          <p:spPr>
            <a:xfrm rot="17733425">
              <a:off x="850070" y="5547465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152.4mm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C0A9AE12-5A3B-DF57-2B6E-A200F6C362E1}"/>
              </a:ext>
            </a:extLst>
          </p:cNvPr>
          <p:cNvGrpSpPr/>
          <p:nvPr/>
        </p:nvGrpSpPr>
        <p:grpSpPr>
          <a:xfrm>
            <a:off x="7902243" y="1100041"/>
            <a:ext cx="1585954" cy="1034380"/>
            <a:chOff x="2301543" y="1100041"/>
            <a:chExt cx="1585954" cy="1034380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AFC48042-7235-2257-8C6A-331F034C3F2C}"/>
                </a:ext>
              </a:extLst>
            </p:cNvPr>
            <p:cNvGrpSpPr/>
            <p:nvPr/>
          </p:nvGrpSpPr>
          <p:grpSpPr>
            <a:xfrm>
              <a:off x="2301543" y="1100041"/>
              <a:ext cx="1585954" cy="1034380"/>
              <a:chOff x="2301543" y="1100041"/>
              <a:chExt cx="1585954" cy="1034380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4E5C2477-1A82-6697-3493-6D8B0F281364}"/>
                  </a:ext>
                </a:extLst>
              </p:cNvPr>
              <p:cNvGrpSpPr/>
              <p:nvPr/>
            </p:nvGrpSpPr>
            <p:grpSpPr>
              <a:xfrm>
                <a:off x="2301543" y="1100041"/>
                <a:ext cx="1585954" cy="1034380"/>
                <a:chOff x="916250" y="973620"/>
                <a:chExt cx="2829145" cy="1845205"/>
              </a:xfrm>
            </p:grpSpPr>
            <p:sp>
              <p:nvSpPr>
                <p:cNvPr id="134" name="四角形: 角を丸くする 133">
                  <a:extLst>
                    <a:ext uri="{FF2B5EF4-FFF2-40B4-BE49-F238E27FC236}">
                      <a16:creationId xmlns:a16="http://schemas.microsoft.com/office/drawing/2014/main" id="{71C62C57-F962-D9D4-383C-4AF532574E29}"/>
                    </a:ext>
                  </a:extLst>
                </p:cNvPr>
                <p:cNvSpPr/>
                <p:nvPr/>
              </p:nvSpPr>
              <p:spPr bwMode="auto">
                <a:xfrm>
                  <a:off x="916250" y="973620"/>
                  <a:ext cx="2829145" cy="1845205"/>
                </a:xfrm>
                <a:prstGeom prst="roundRect">
                  <a:avLst>
                    <a:gd name="adj" fmla="val 3418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A335A133-D918-B98C-4C82-6E1394B07AF9}"/>
                    </a:ext>
                  </a:extLst>
                </p:cNvPr>
                <p:cNvSpPr/>
                <p:nvPr/>
              </p:nvSpPr>
              <p:spPr bwMode="auto">
                <a:xfrm>
                  <a:off x="992560" y="1043735"/>
                  <a:ext cx="2676525" cy="1704975"/>
                </a:xfrm>
                <a:prstGeom prst="roundRect">
                  <a:avLst>
                    <a:gd name="adj" fmla="val 137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33" name="直線矢印コネクタ 132">
                <a:extLst>
                  <a:ext uri="{FF2B5EF4-FFF2-40B4-BE49-F238E27FC236}">
                    <a16:creationId xmlns:a16="http://schemas.microsoft.com/office/drawing/2014/main" id="{85FB90BF-80B8-739B-9AD0-37D09D8A7CC8}"/>
                  </a:ext>
                </a:extLst>
              </p:cNvPr>
              <p:cNvCxnSpPr/>
              <p:nvPr/>
            </p:nvCxnSpPr>
            <p:spPr bwMode="auto">
              <a:xfrm flipH="1">
                <a:off x="2349083" y="1140963"/>
                <a:ext cx="1494255" cy="947009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22B536F8-09C5-C184-AE59-6B86641D78E4}"/>
                </a:ext>
              </a:extLst>
            </p:cNvPr>
            <p:cNvSpPr txBox="1"/>
            <p:nvPr/>
          </p:nvSpPr>
          <p:spPr>
            <a:xfrm rot="19800000">
              <a:off x="2795551" y="15752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304.8mm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026E3256-A8E1-D031-B7B5-3A2739940310}"/>
                </a:ext>
              </a:extLst>
            </p:cNvPr>
            <p:cNvSpPr txBox="1"/>
            <p:nvPr/>
          </p:nvSpPr>
          <p:spPr>
            <a:xfrm>
              <a:off x="2326518" y="1131351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F86F9699-15F6-9261-2702-66920856929A}"/>
              </a:ext>
            </a:extLst>
          </p:cNvPr>
          <p:cNvGrpSpPr/>
          <p:nvPr/>
        </p:nvGrpSpPr>
        <p:grpSpPr>
          <a:xfrm>
            <a:off x="7871468" y="3054508"/>
            <a:ext cx="1616187" cy="1075049"/>
            <a:chOff x="411488" y="3054508"/>
            <a:chExt cx="1616187" cy="1075049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4F9CABBD-D681-4F14-5F62-5624C8B57F35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411488" y="3054508"/>
              <a:chExt cx="1616187" cy="1075049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AD174AB5-0BDC-D4CA-8FC9-1866CC25E1C6}"/>
                  </a:ext>
                </a:extLst>
              </p:cNvPr>
              <p:cNvGrpSpPr/>
              <p:nvPr/>
            </p:nvGrpSpPr>
            <p:grpSpPr>
              <a:xfrm>
                <a:off x="411488" y="3054508"/>
                <a:ext cx="1616187" cy="1075049"/>
                <a:chOff x="1206499" y="3293985"/>
                <a:chExt cx="4165602" cy="27708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42" name="四角形: 角を丸くする 141">
                  <a:extLst>
                    <a:ext uri="{FF2B5EF4-FFF2-40B4-BE49-F238E27FC236}">
                      <a16:creationId xmlns:a16="http://schemas.microsoft.com/office/drawing/2014/main" id="{20BD6C20-B800-5ECF-5FF4-3E514664C305}"/>
                    </a:ext>
                  </a:extLst>
                </p:cNvPr>
                <p:cNvSpPr/>
                <p:nvPr/>
              </p:nvSpPr>
              <p:spPr bwMode="auto">
                <a:xfrm>
                  <a:off x="1622630" y="3293985"/>
                  <a:ext cx="3330370" cy="2070230"/>
                </a:xfrm>
                <a:prstGeom prst="roundRect">
                  <a:avLst>
                    <a:gd name="adj" fmla="val 1944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" name="台形 142">
                  <a:extLst>
                    <a:ext uri="{FF2B5EF4-FFF2-40B4-BE49-F238E27FC236}">
                      <a16:creationId xmlns:a16="http://schemas.microsoft.com/office/drawing/2014/main" id="{C9427DE3-18ED-04CD-999D-37ED6A262D30}"/>
                    </a:ext>
                  </a:extLst>
                </p:cNvPr>
                <p:cNvSpPr/>
                <p:nvPr/>
              </p:nvSpPr>
              <p:spPr bwMode="auto">
                <a:xfrm>
                  <a:off x="1206499" y="5364215"/>
                  <a:ext cx="4165602" cy="669990"/>
                </a:xfrm>
                <a:prstGeom prst="trapezoid">
                  <a:avLst>
                    <a:gd name="adj" fmla="val 61886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CAE53EA9-01F4-84F4-C7BB-8C96733714B1}"/>
                    </a:ext>
                  </a:extLst>
                </p:cNvPr>
                <p:cNvSpPr/>
                <p:nvPr/>
              </p:nvSpPr>
              <p:spPr bwMode="auto">
                <a:xfrm>
                  <a:off x="1727405" y="5340455"/>
                  <a:ext cx="3120820" cy="475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223B0D78-8043-9738-6BAB-08917ED91CE5}"/>
                    </a:ext>
                  </a:extLst>
                </p:cNvPr>
                <p:cNvSpPr/>
                <p:nvPr/>
              </p:nvSpPr>
              <p:spPr bwMode="auto">
                <a:xfrm flipV="1">
                  <a:off x="1222375" y="6027822"/>
                  <a:ext cx="4133850" cy="3702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" name="台形 145">
                  <a:extLst>
                    <a:ext uri="{FF2B5EF4-FFF2-40B4-BE49-F238E27FC236}">
                      <a16:creationId xmlns:a16="http://schemas.microsoft.com/office/drawing/2014/main" id="{1CCA3D26-70D0-799A-C66E-A9CD0F230D95}"/>
                    </a:ext>
                  </a:extLst>
                </p:cNvPr>
                <p:cNvSpPr/>
                <p:nvPr/>
              </p:nvSpPr>
              <p:spPr bwMode="auto">
                <a:xfrm>
                  <a:off x="2622550" y="5771374"/>
                  <a:ext cx="1333500" cy="214478"/>
                </a:xfrm>
                <a:prstGeom prst="trapezoid">
                  <a:avLst>
                    <a:gd name="adj" fmla="val 2931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C27FBAB1-472A-4C63-D679-8B771D67D53C}"/>
                    </a:ext>
                  </a:extLst>
                </p:cNvPr>
                <p:cNvSpPr/>
                <p:nvPr/>
              </p:nvSpPr>
              <p:spPr bwMode="auto">
                <a:xfrm>
                  <a:off x="1473200" y="5426075"/>
                  <a:ext cx="3632200" cy="29625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1950D11D-D06C-5CBB-C6CD-3F64B45CE6AD}"/>
                    </a:ext>
                  </a:extLst>
                </p:cNvPr>
                <p:cNvSpPr/>
                <p:nvPr/>
              </p:nvSpPr>
              <p:spPr bwMode="auto">
                <a:xfrm>
                  <a:off x="1719263" y="3408285"/>
                  <a:ext cx="3137104" cy="1763790"/>
                </a:xfrm>
                <a:prstGeom prst="roundRect">
                  <a:avLst>
                    <a:gd name="adj" fmla="val 86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41" name="直線矢印コネクタ 140">
                <a:extLst>
                  <a:ext uri="{FF2B5EF4-FFF2-40B4-BE49-F238E27FC236}">
                    <a16:creationId xmlns:a16="http://schemas.microsoft.com/office/drawing/2014/main" id="{097C7F3E-AA19-97F6-B30C-0B9DB2968136}"/>
                  </a:ext>
                </a:extLst>
              </p:cNvPr>
              <p:cNvCxnSpPr/>
              <p:nvPr/>
            </p:nvCxnSpPr>
            <p:spPr bwMode="auto">
              <a:xfrm flipH="1">
                <a:off x="611389" y="3098855"/>
                <a:ext cx="1216189" cy="68011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9B4074FC-004A-603D-DC29-3C87C888EE02}"/>
                </a:ext>
              </a:extLst>
            </p:cNvPr>
            <p:cNvSpPr txBox="1"/>
            <p:nvPr/>
          </p:nvSpPr>
          <p:spPr>
            <a:xfrm>
              <a:off x="587515" y="3068960"/>
              <a:ext cx="6014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9F0F3A72-9B2B-6233-0660-E53612F57C07}"/>
                </a:ext>
              </a:extLst>
            </p:cNvPr>
            <p:cNvSpPr txBox="1"/>
            <p:nvPr/>
          </p:nvSpPr>
          <p:spPr>
            <a:xfrm rot="19800000">
              <a:off x="909601" y="34040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457.2mm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C39C27D2-6FB9-5CD6-A677-4D1679F3C462}"/>
              </a:ext>
            </a:extLst>
          </p:cNvPr>
          <p:cNvGrpSpPr/>
          <p:nvPr/>
        </p:nvGrpSpPr>
        <p:grpSpPr>
          <a:xfrm>
            <a:off x="8286497" y="4723580"/>
            <a:ext cx="764105" cy="1567198"/>
            <a:chOff x="826517" y="4723580"/>
            <a:chExt cx="764105" cy="1567198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CAE7689C-589F-4599-D66F-65515D93AB1A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570947" y="848343"/>
              <a:chExt cx="764105" cy="1567198"/>
            </a:xfrm>
          </p:grpSpPr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5867F2B9-7A7B-A3A7-E596-8BB24C30A02B}"/>
                  </a:ext>
                </a:extLst>
              </p:cNvPr>
              <p:cNvGrpSpPr/>
              <p:nvPr/>
            </p:nvGrpSpPr>
            <p:grpSpPr>
              <a:xfrm>
                <a:off x="4570947" y="848343"/>
                <a:ext cx="764105" cy="1567198"/>
                <a:chOff x="4219575" y="1538569"/>
                <a:chExt cx="1892300" cy="3881155"/>
              </a:xfrm>
              <a:solidFill>
                <a:schemeClr val="bg1"/>
              </a:solidFill>
            </p:grpSpPr>
            <p:sp>
              <p:nvSpPr>
                <p:cNvPr id="155" name="四角形: 角を丸くする 154">
                  <a:extLst>
                    <a:ext uri="{FF2B5EF4-FFF2-40B4-BE49-F238E27FC236}">
                      <a16:creationId xmlns:a16="http://schemas.microsoft.com/office/drawing/2014/main" id="{F13CB999-029D-7405-5DDF-5956835FCA2A}"/>
                    </a:ext>
                  </a:extLst>
                </p:cNvPr>
                <p:cNvSpPr/>
                <p:nvPr/>
              </p:nvSpPr>
              <p:spPr bwMode="auto">
                <a:xfrm>
                  <a:off x="4219575" y="1538789"/>
                  <a:ext cx="1892300" cy="3880935"/>
                </a:xfrm>
                <a:prstGeom prst="roundRect">
                  <a:avLst>
                    <a:gd name="adj" fmla="val 6746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" name="四角形: 角を丸くする 155">
                  <a:extLst>
                    <a:ext uri="{FF2B5EF4-FFF2-40B4-BE49-F238E27FC236}">
                      <a16:creationId xmlns:a16="http://schemas.microsoft.com/office/drawing/2014/main" id="{CBC1B48A-7432-B014-D164-5C99B0BD2505}"/>
                    </a:ext>
                  </a:extLst>
                </p:cNvPr>
                <p:cNvSpPr/>
                <p:nvPr/>
              </p:nvSpPr>
              <p:spPr bwMode="auto">
                <a:xfrm>
                  <a:off x="4297362" y="1667378"/>
                  <a:ext cx="1736726" cy="3606828"/>
                </a:xfrm>
                <a:prstGeom prst="roundRect">
                  <a:avLst>
                    <a:gd name="adj" fmla="val 3730"/>
                  </a:avLst>
                </a:pr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97A05A28-A540-25E8-2F14-A8F9760972E6}"/>
                    </a:ext>
                  </a:extLst>
                </p:cNvPr>
                <p:cNvSpPr/>
                <p:nvPr/>
              </p:nvSpPr>
              <p:spPr bwMode="auto">
                <a:xfrm>
                  <a:off x="4918198" y="1538569"/>
                  <a:ext cx="495055" cy="83584"/>
                </a:xfrm>
                <a:prstGeom prst="round2SameRect">
                  <a:avLst>
                    <a:gd name="adj1" fmla="val 0"/>
                    <a:gd name="adj2" fmla="val 37574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69154085-3B91-E5B8-82B9-62FAA9A93610}"/>
                    </a:ext>
                  </a:extLst>
                </p:cNvPr>
                <p:cNvSpPr/>
                <p:nvPr/>
              </p:nvSpPr>
              <p:spPr bwMode="auto">
                <a:xfrm>
                  <a:off x="5142865" y="1555257"/>
                  <a:ext cx="45720" cy="4572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54" name="直線矢印コネクタ 153">
                <a:extLst>
                  <a:ext uri="{FF2B5EF4-FFF2-40B4-BE49-F238E27FC236}">
                    <a16:creationId xmlns:a16="http://schemas.microsoft.com/office/drawing/2014/main" id="{B2F1181D-DB51-EF2B-052F-23809ED8DE37}"/>
                  </a:ext>
                </a:extLst>
              </p:cNvPr>
              <p:cNvCxnSpPr/>
              <p:nvPr/>
            </p:nvCxnSpPr>
            <p:spPr bwMode="auto">
              <a:xfrm flipH="1">
                <a:off x="4605338" y="900113"/>
                <a:ext cx="697706" cy="145970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89FE3461-54B0-4D42-FADE-8BE572358D47}"/>
                </a:ext>
              </a:extLst>
            </p:cNvPr>
            <p:cNvSpPr txBox="1"/>
            <p:nvPr/>
          </p:nvSpPr>
          <p:spPr>
            <a:xfrm>
              <a:off x="857545" y="4769858"/>
              <a:ext cx="575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6.5</a:t>
              </a:r>
              <a:endPara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31D5B06B-C5F3-D892-9854-F0C026ECEA86}"/>
                </a:ext>
              </a:extLst>
            </p:cNvPr>
            <p:cNvSpPr txBox="1"/>
            <p:nvPr/>
          </p:nvSpPr>
          <p:spPr>
            <a:xfrm rot="17733425">
              <a:off x="850069" y="5547465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165.1mm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044693AE-6448-D024-6949-DF69276F678C}"/>
              </a:ext>
            </a:extLst>
          </p:cNvPr>
          <p:cNvSpPr txBox="1"/>
          <p:nvPr/>
        </p:nvSpPr>
        <p:spPr>
          <a:xfrm>
            <a:off x="420690" y="680947"/>
            <a:ext cx="825867" cy="24622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000" b="1" i="1" dirty="0">
                <a:solidFill>
                  <a:schemeClr val="bg1"/>
                </a:solidFill>
              </a:rPr>
              <a:t>タブレット</a:t>
            </a: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8CD17FE8-2741-5942-4033-8600054D3A58}"/>
              </a:ext>
            </a:extLst>
          </p:cNvPr>
          <p:cNvSpPr txBox="1"/>
          <p:nvPr/>
        </p:nvSpPr>
        <p:spPr>
          <a:xfrm>
            <a:off x="420690" y="2616427"/>
            <a:ext cx="747320" cy="24622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000" b="1" i="1" dirty="0">
                <a:solidFill>
                  <a:schemeClr val="bg1"/>
                </a:solidFill>
              </a:rPr>
              <a:t>ノート</a:t>
            </a:r>
            <a:r>
              <a:rPr lang="en-US" altLang="ja-JP" sz="1000" b="1" i="1" dirty="0">
                <a:solidFill>
                  <a:schemeClr val="bg1"/>
                </a:solidFill>
              </a:rPr>
              <a:t>PC</a:t>
            </a:r>
            <a:endParaRPr lang="ja-JP" altLang="en-US" sz="1000" b="1" i="1" dirty="0">
              <a:solidFill>
                <a:schemeClr val="bg1"/>
              </a:solidFill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C9588AC3-787A-42FE-93F3-0957BA1FC1B0}"/>
              </a:ext>
            </a:extLst>
          </p:cNvPr>
          <p:cNvSpPr txBox="1"/>
          <p:nvPr/>
        </p:nvSpPr>
        <p:spPr>
          <a:xfrm>
            <a:off x="420690" y="4422378"/>
            <a:ext cx="1082349" cy="24622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000" b="1" i="1" dirty="0">
                <a:solidFill>
                  <a:schemeClr val="bg1"/>
                </a:solidFill>
              </a:rPr>
              <a:t>スマートフォン</a:t>
            </a:r>
          </a:p>
        </p:txBody>
      </p:sp>
    </p:spTree>
    <p:extLst>
      <p:ext uri="{BB962C8B-B14F-4D97-AF65-F5344CB8AC3E}">
        <p14:creationId xmlns:p14="http://schemas.microsoft.com/office/powerpoint/2010/main" val="142225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7960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タブレット、ノート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、スマホの画面サイズ表示パーツ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EA414CA-0214-4278-47BA-B93B5E90F421}"/>
              </a:ext>
            </a:extLst>
          </p:cNvPr>
          <p:cNvSpPr txBox="1"/>
          <p:nvPr/>
        </p:nvSpPr>
        <p:spPr>
          <a:xfrm>
            <a:off x="8005216" y="618086"/>
            <a:ext cx="15231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インチ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=2.54cm=25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48B05CE-72BF-CFC1-C8C7-BA9DB472FDFA}"/>
              </a:ext>
            </a:extLst>
          </p:cNvPr>
          <p:cNvGrpSpPr/>
          <p:nvPr/>
        </p:nvGrpSpPr>
        <p:grpSpPr>
          <a:xfrm>
            <a:off x="2702750" y="4723580"/>
            <a:ext cx="778082" cy="1567198"/>
            <a:chOff x="812540" y="4723580"/>
            <a:chExt cx="778082" cy="1567198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890A2B7-BCF8-498E-F150-DACE81222B28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570947" y="848343"/>
              <a:chExt cx="764105" cy="1567198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538DA047-1192-B0F8-E85A-8CA277D026FF}"/>
                  </a:ext>
                </a:extLst>
              </p:cNvPr>
              <p:cNvGrpSpPr/>
              <p:nvPr/>
            </p:nvGrpSpPr>
            <p:grpSpPr>
              <a:xfrm>
                <a:off x="4570947" y="848343"/>
                <a:ext cx="764105" cy="1567198"/>
                <a:chOff x="4219575" y="1538569"/>
                <a:chExt cx="1892300" cy="3881155"/>
              </a:xfrm>
              <a:solidFill>
                <a:schemeClr val="bg1"/>
              </a:solidFill>
            </p:grpSpPr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FD943642-8CA1-E25A-794C-FA12A59B5861}"/>
                    </a:ext>
                  </a:extLst>
                </p:cNvPr>
                <p:cNvSpPr/>
                <p:nvPr/>
              </p:nvSpPr>
              <p:spPr bwMode="auto">
                <a:xfrm>
                  <a:off x="4219575" y="1538789"/>
                  <a:ext cx="1892300" cy="3880935"/>
                </a:xfrm>
                <a:prstGeom prst="roundRect">
                  <a:avLst>
                    <a:gd name="adj" fmla="val 6746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B53F9F45-FB01-16C6-9AA6-8DDDC2B44351}"/>
                    </a:ext>
                  </a:extLst>
                </p:cNvPr>
                <p:cNvSpPr/>
                <p:nvPr/>
              </p:nvSpPr>
              <p:spPr bwMode="auto">
                <a:xfrm>
                  <a:off x="4297362" y="1667379"/>
                  <a:ext cx="1736727" cy="3606829"/>
                </a:xfrm>
                <a:prstGeom prst="roundRect">
                  <a:avLst>
                    <a:gd name="adj" fmla="val 3730"/>
                  </a:avLst>
                </a:pr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138B8283-4078-829B-E6E8-D503F491AFD9}"/>
                    </a:ext>
                  </a:extLst>
                </p:cNvPr>
                <p:cNvSpPr/>
                <p:nvPr/>
              </p:nvSpPr>
              <p:spPr bwMode="auto">
                <a:xfrm>
                  <a:off x="4918198" y="1538569"/>
                  <a:ext cx="495055" cy="83584"/>
                </a:xfrm>
                <a:prstGeom prst="round2SameRect">
                  <a:avLst>
                    <a:gd name="adj1" fmla="val 0"/>
                    <a:gd name="adj2" fmla="val 37574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DF9B92FC-DFF4-8C4B-589B-7635CF85F45D}"/>
                    </a:ext>
                  </a:extLst>
                </p:cNvPr>
                <p:cNvSpPr/>
                <p:nvPr/>
              </p:nvSpPr>
              <p:spPr bwMode="auto">
                <a:xfrm>
                  <a:off x="5142865" y="1555257"/>
                  <a:ext cx="45720" cy="4572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0" name="直線矢印コネクタ 9">
                <a:extLst>
                  <a:ext uri="{FF2B5EF4-FFF2-40B4-BE49-F238E27FC236}">
                    <a16:creationId xmlns:a16="http://schemas.microsoft.com/office/drawing/2014/main" id="{8131D315-5EA7-B84A-07D4-A7D8AA558ACC}"/>
                  </a:ext>
                </a:extLst>
              </p:cNvPr>
              <p:cNvCxnSpPr/>
              <p:nvPr/>
            </p:nvCxnSpPr>
            <p:spPr bwMode="auto">
              <a:xfrm>
                <a:off x="5142035" y="898804"/>
                <a:ext cx="0" cy="145642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" name="直線矢印コネクタ 10">
                <a:extLst>
                  <a:ext uri="{FF2B5EF4-FFF2-40B4-BE49-F238E27FC236}">
                    <a16:creationId xmlns:a16="http://schemas.microsoft.com/office/drawing/2014/main" id="{9AF48DAE-FFAF-EC70-9DF6-E235639D1A3C}"/>
                  </a:ext>
                </a:extLst>
              </p:cNvPr>
              <p:cNvCxnSpPr/>
              <p:nvPr/>
            </p:nvCxnSpPr>
            <p:spPr bwMode="auto">
              <a:xfrm flipH="1">
                <a:off x="4602357" y="2164053"/>
                <a:ext cx="701285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0FC32A6F-13D3-A1F0-AA80-27DEF0639B99}"/>
                </a:ext>
              </a:extLst>
            </p:cNvPr>
            <p:cNvSpPr txBox="1"/>
            <p:nvPr/>
          </p:nvSpPr>
          <p:spPr>
            <a:xfrm>
              <a:off x="812540" y="4824155"/>
              <a:ext cx="575799" cy="451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4.0</a:t>
              </a:r>
            </a:p>
            <a:p>
              <a:pPr algn="ctr">
                <a:lnSpc>
                  <a:spcPts val="1400"/>
                </a:lnSpc>
              </a:pP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inch</a:t>
              </a:r>
              <a:endPara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903C8CDD-4D2B-943A-2A8D-ECB2F3321734}"/>
                </a:ext>
              </a:extLst>
            </p:cNvPr>
            <p:cNvSpPr txBox="1"/>
            <p:nvPr/>
          </p:nvSpPr>
          <p:spPr>
            <a:xfrm>
              <a:off x="822335" y="5814265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49.8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D9F70944-84C3-BD5E-BA6A-D47F49E65E40}"/>
                </a:ext>
              </a:extLst>
            </p:cNvPr>
            <p:cNvSpPr txBox="1"/>
            <p:nvPr/>
          </p:nvSpPr>
          <p:spPr>
            <a:xfrm rot="16200000">
              <a:off x="998987" y="5381108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88.4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D6B3C03-40B9-8402-EA3E-F09B885439E9}"/>
              </a:ext>
            </a:extLst>
          </p:cNvPr>
          <p:cNvSpPr txBox="1"/>
          <p:nvPr/>
        </p:nvSpPr>
        <p:spPr>
          <a:xfrm>
            <a:off x="420690" y="680947"/>
            <a:ext cx="825867" cy="24622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000" b="1" i="1" dirty="0">
                <a:solidFill>
                  <a:schemeClr val="bg1"/>
                </a:solidFill>
              </a:rPr>
              <a:t>タブレット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752CC75-2EB2-C336-4054-50A007FBCF4F}"/>
              </a:ext>
            </a:extLst>
          </p:cNvPr>
          <p:cNvSpPr txBox="1"/>
          <p:nvPr/>
        </p:nvSpPr>
        <p:spPr>
          <a:xfrm>
            <a:off x="420690" y="2616427"/>
            <a:ext cx="747320" cy="24622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000" b="1" i="1" dirty="0">
                <a:solidFill>
                  <a:schemeClr val="bg1"/>
                </a:solidFill>
              </a:rPr>
              <a:t>ノート</a:t>
            </a:r>
            <a:r>
              <a:rPr lang="en-US" altLang="ja-JP" sz="1000" b="1" i="1" dirty="0">
                <a:solidFill>
                  <a:schemeClr val="bg1"/>
                </a:solidFill>
              </a:rPr>
              <a:t>PC</a:t>
            </a:r>
            <a:endParaRPr lang="ja-JP" altLang="en-US" sz="1000" b="1" i="1" dirty="0">
              <a:solidFill>
                <a:schemeClr val="bg1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B4C9DF4-CAA1-4F5C-201E-6C3FBD68ACAF}"/>
              </a:ext>
            </a:extLst>
          </p:cNvPr>
          <p:cNvSpPr txBox="1"/>
          <p:nvPr/>
        </p:nvSpPr>
        <p:spPr>
          <a:xfrm>
            <a:off x="420690" y="4422378"/>
            <a:ext cx="1082349" cy="246221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8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1000" b="1" i="1" dirty="0">
                <a:solidFill>
                  <a:schemeClr val="bg1"/>
                </a:solidFill>
              </a:rPr>
              <a:t>スマートフォン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3BD54E8-EFE6-955F-6E69-B9AB1D1BD607}"/>
              </a:ext>
            </a:extLst>
          </p:cNvPr>
          <p:cNvGrpSpPr/>
          <p:nvPr/>
        </p:nvGrpSpPr>
        <p:grpSpPr>
          <a:xfrm>
            <a:off x="2288550" y="1100041"/>
            <a:ext cx="1585954" cy="1034380"/>
            <a:chOff x="415593" y="1100041"/>
            <a:chExt cx="1585954" cy="1034380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CDF0CAB-7BAC-582F-D61B-FA3A72830F4D}"/>
                </a:ext>
              </a:extLst>
            </p:cNvPr>
            <p:cNvGrpSpPr/>
            <p:nvPr/>
          </p:nvGrpSpPr>
          <p:grpSpPr>
            <a:xfrm>
              <a:off x="415593" y="1100041"/>
              <a:ext cx="1585954" cy="1034380"/>
              <a:chOff x="415593" y="1100041"/>
              <a:chExt cx="1585954" cy="1034380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360DDF63-B361-8100-6A0C-FC7D42D58924}"/>
                  </a:ext>
                </a:extLst>
              </p:cNvPr>
              <p:cNvGrpSpPr/>
              <p:nvPr/>
            </p:nvGrpSpPr>
            <p:grpSpPr>
              <a:xfrm>
                <a:off x="415593" y="1100041"/>
                <a:ext cx="1585954" cy="1034380"/>
                <a:chOff x="916250" y="973620"/>
                <a:chExt cx="2829145" cy="1845205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600BBE90-EEA2-0C9B-C4D3-5F5AFA416861}"/>
                    </a:ext>
                  </a:extLst>
                </p:cNvPr>
                <p:cNvSpPr/>
                <p:nvPr/>
              </p:nvSpPr>
              <p:spPr bwMode="auto">
                <a:xfrm>
                  <a:off x="916250" y="973620"/>
                  <a:ext cx="2829145" cy="1845205"/>
                </a:xfrm>
                <a:prstGeom prst="roundRect">
                  <a:avLst>
                    <a:gd name="adj" fmla="val 3418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1050620E-3F75-A36D-4049-E5891E990E32}"/>
                    </a:ext>
                  </a:extLst>
                </p:cNvPr>
                <p:cNvSpPr/>
                <p:nvPr/>
              </p:nvSpPr>
              <p:spPr bwMode="auto">
                <a:xfrm>
                  <a:off x="992560" y="1043735"/>
                  <a:ext cx="2676525" cy="1704975"/>
                </a:xfrm>
                <a:prstGeom prst="roundRect">
                  <a:avLst>
                    <a:gd name="adj" fmla="val 137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25" name="直線矢印コネクタ 24">
                <a:extLst>
                  <a:ext uri="{FF2B5EF4-FFF2-40B4-BE49-F238E27FC236}">
                    <a16:creationId xmlns:a16="http://schemas.microsoft.com/office/drawing/2014/main" id="{EFE96BD3-CB98-FB8F-6DB3-59BBFAC39DB0}"/>
                  </a:ext>
                </a:extLst>
              </p:cNvPr>
              <p:cNvCxnSpPr/>
              <p:nvPr/>
            </p:nvCxnSpPr>
            <p:spPr bwMode="auto">
              <a:xfrm flipH="1">
                <a:off x="458371" y="1943835"/>
                <a:ext cx="1500399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直線矢印コネクタ 25">
                <a:extLst>
                  <a:ext uri="{FF2B5EF4-FFF2-40B4-BE49-F238E27FC236}">
                    <a16:creationId xmlns:a16="http://schemas.microsoft.com/office/drawing/2014/main" id="{73BBB8C5-0204-16AE-671A-436A9845D1B7}"/>
                  </a:ext>
                </a:extLst>
              </p:cNvPr>
              <p:cNvCxnSpPr/>
              <p:nvPr/>
            </p:nvCxnSpPr>
            <p:spPr bwMode="auto">
              <a:xfrm flipV="1">
                <a:off x="1802650" y="1139346"/>
                <a:ext cx="0" cy="95577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EF238FE6-E39C-EAD1-6937-4ED68906CD1F}"/>
                </a:ext>
              </a:extLst>
            </p:cNvPr>
            <p:cNvSpPr txBox="1"/>
            <p:nvPr/>
          </p:nvSpPr>
          <p:spPr>
            <a:xfrm>
              <a:off x="835873" y="1757607"/>
              <a:ext cx="7457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176.8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76F42AFF-EC93-A9FD-B3B6-D9B2BE32E776}"/>
                </a:ext>
              </a:extLst>
            </p:cNvPr>
            <p:cNvSpPr txBox="1"/>
            <p:nvPr/>
          </p:nvSpPr>
          <p:spPr>
            <a:xfrm>
              <a:off x="440568" y="1131351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inch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4F0D2450-0570-E714-1EE8-C87CBFC75537}"/>
                </a:ext>
              </a:extLst>
            </p:cNvPr>
            <p:cNvSpPr txBox="1"/>
            <p:nvPr/>
          </p:nvSpPr>
          <p:spPr>
            <a:xfrm rot="16200000">
              <a:off x="1401154" y="1463373"/>
              <a:ext cx="6655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99.6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7B5B950-40FA-4A84-A8C9-B1827EDC768A}"/>
              </a:ext>
            </a:extLst>
          </p:cNvPr>
          <p:cNvGrpSpPr/>
          <p:nvPr/>
        </p:nvGrpSpPr>
        <p:grpSpPr>
          <a:xfrm>
            <a:off x="2288108" y="3054508"/>
            <a:ext cx="1616187" cy="1075049"/>
            <a:chOff x="411488" y="3054508"/>
            <a:chExt cx="1616187" cy="1075049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144C6010-6E0D-7E7F-4FC0-7CF7687F0E9E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411488" y="3054508"/>
              <a:chExt cx="1616187" cy="1075049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53BFD970-040C-4652-FB9F-75C43E9203E3}"/>
                  </a:ext>
                </a:extLst>
              </p:cNvPr>
              <p:cNvGrpSpPr/>
              <p:nvPr/>
            </p:nvGrpSpPr>
            <p:grpSpPr>
              <a:xfrm>
                <a:off x="411488" y="3054508"/>
                <a:ext cx="1616187" cy="1075049"/>
                <a:chOff x="1206499" y="3293985"/>
                <a:chExt cx="4165602" cy="27708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A4DB6D8B-E1B4-25F2-1230-A8BDAF4C1564}"/>
                    </a:ext>
                  </a:extLst>
                </p:cNvPr>
                <p:cNvSpPr/>
                <p:nvPr/>
              </p:nvSpPr>
              <p:spPr bwMode="auto">
                <a:xfrm>
                  <a:off x="1622630" y="3293985"/>
                  <a:ext cx="3330370" cy="2070230"/>
                </a:xfrm>
                <a:prstGeom prst="roundRect">
                  <a:avLst>
                    <a:gd name="adj" fmla="val 1944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台形 37">
                  <a:extLst>
                    <a:ext uri="{FF2B5EF4-FFF2-40B4-BE49-F238E27FC236}">
                      <a16:creationId xmlns:a16="http://schemas.microsoft.com/office/drawing/2014/main" id="{7F7CB75E-5424-C67D-0910-1E4CF05C15DE}"/>
                    </a:ext>
                  </a:extLst>
                </p:cNvPr>
                <p:cNvSpPr/>
                <p:nvPr/>
              </p:nvSpPr>
              <p:spPr bwMode="auto">
                <a:xfrm>
                  <a:off x="1206499" y="5364215"/>
                  <a:ext cx="4165602" cy="669990"/>
                </a:xfrm>
                <a:prstGeom prst="trapezoid">
                  <a:avLst>
                    <a:gd name="adj" fmla="val 61886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EEA8FCEC-85F6-ABBD-5B40-ABCF34200148}"/>
                    </a:ext>
                  </a:extLst>
                </p:cNvPr>
                <p:cNvSpPr/>
                <p:nvPr/>
              </p:nvSpPr>
              <p:spPr bwMode="auto">
                <a:xfrm>
                  <a:off x="1727405" y="5340455"/>
                  <a:ext cx="3120820" cy="475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台形 39">
                  <a:extLst>
                    <a:ext uri="{FF2B5EF4-FFF2-40B4-BE49-F238E27FC236}">
                      <a16:creationId xmlns:a16="http://schemas.microsoft.com/office/drawing/2014/main" id="{0D84E150-5EF2-C9A6-4599-71C1B83B2329}"/>
                    </a:ext>
                  </a:extLst>
                </p:cNvPr>
                <p:cNvSpPr/>
                <p:nvPr/>
              </p:nvSpPr>
              <p:spPr bwMode="auto">
                <a:xfrm flipV="1">
                  <a:off x="1222375" y="6027822"/>
                  <a:ext cx="4133850" cy="3702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台形 40">
                  <a:extLst>
                    <a:ext uri="{FF2B5EF4-FFF2-40B4-BE49-F238E27FC236}">
                      <a16:creationId xmlns:a16="http://schemas.microsoft.com/office/drawing/2014/main" id="{A17641E3-A935-F238-250B-7327F611CAFA}"/>
                    </a:ext>
                  </a:extLst>
                </p:cNvPr>
                <p:cNvSpPr/>
                <p:nvPr/>
              </p:nvSpPr>
              <p:spPr bwMode="auto">
                <a:xfrm>
                  <a:off x="2622550" y="5771374"/>
                  <a:ext cx="1333500" cy="214478"/>
                </a:xfrm>
                <a:prstGeom prst="trapezoid">
                  <a:avLst>
                    <a:gd name="adj" fmla="val 2931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台形 41">
                  <a:extLst>
                    <a:ext uri="{FF2B5EF4-FFF2-40B4-BE49-F238E27FC236}">
                      <a16:creationId xmlns:a16="http://schemas.microsoft.com/office/drawing/2014/main" id="{1D8BC6D1-7EAC-93CB-282B-D9E9A2C9898A}"/>
                    </a:ext>
                  </a:extLst>
                </p:cNvPr>
                <p:cNvSpPr/>
                <p:nvPr/>
              </p:nvSpPr>
              <p:spPr bwMode="auto">
                <a:xfrm>
                  <a:off x="1473200" y="5426075"/>
                  <a:ext cx="3632200" cy="29625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6A253C9B-14CA-0195-345A-30EF7AF4250D}"/>
                    </a:ext>
                  </a:extLst>
                </p:cNvPr>
                <p:cNvSpPr/>
                <p:nvPr/>
              </p:nvSpPr>
              <p:spPr bwMode="auto">
                <a:xfrm>
                  <a:off x="1719263" y="3408285"/>
                  <a:ext cx="3137104" cy="1763790"/>
                </a:xfrm>
                <a:prstGeom prst="roundRect">
                  <a:avLst>
                    <a:gd name="adj" fmla="val 86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B39F94D3-895C-E821-E4D0-AC75F1BE55A0}"/>
                  </a:ext>
                </a:extLst>
              </p:cNvPr>
              <p:cNvCxnSpPr/>
              <p:nvPr/>
            </p:nvCxnSpPr>
            <p:spPr bwMode="auto">
              <a:xfrm flipH="1">
                <a:off x="610432" y="3629715"/>
                <a:ext cx="1213987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直線矢印コネクタ 35">
                <a:extLst>
                  <a:ext uri="{FF2B5EF4-FFF2-40B4-BE49-F238E27FC236}">
                    <a16:creationId xmlns:a16="http://schemas.microsoft.com/office/drawing/2014/main" id="{FC1C399F-E750-3379-EE09-0D25C202F5A9}"/>
                  </a:ext>
                </a:extLst>
              </p:cNvPr>
              <p:cNvCxnSpPr/>
              <p:nvPr/>
            </p:nvCxnSpPr>
            <p:spPr bwMode="auto">
              <a:xfrm flipH="1" flipV="1">
                <a:off x="1590622" y="3098855"/>
                <a:ext cx="17943" cy="684322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F011DAD-831A-BCDD-61AA-25F65386E28B}"/>
                </a:ext>
              </a:extLst>
            </p:cNvPr>
            <p:cNvSpPr txBox="1"/>
            <p:nvPr/>
          </p:nvSpPr>
          <p:spPr>
            <a:xfrm>
              <a:off x="587515" y="3068960"/>
              <a:ext cx="8707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inch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3DA5CFC-1767-8D08-C4F2-7D0D80BBA3F5}"/>
                </a:ext>
              </a:extLst>
            </p:cNvPr>
            <p:cNvSpPr txBox="1"/>
            <p:nvPr/>
          </p:nvSpPr>
          <p:spPr>
            <a:xfrm>
              <a:off x="823044" y="3453378"/>
              <a:ext cx="6303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310</a:t>
              </a:r>
              <a:r>
                <a: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ｍｍ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E7771F98-E85B-686D-2BAB-AA426B68BB85}"/>
                </a:ext>
              </a:extLst>
            </p:cNvPr>
            <p:cNvSpPr txBox="1"/>
            <p:nvPr/>
          </p:nvSpPr>
          <p:spPr>
            <a:xfrm rot="16200000">
              <a:off x="1244156" y="3276894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170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DFE8F68-EAB4-0788-B942-5F7C59ED292A}"/>
              </a:ext>
            </a:extLst>
          </p:cNvPr>
          <p:cNvGrpSpPr/>
          <p:nvPr/>
        </p:nvGrpSpPr>
        <p:grpSpPr>
          <a:xfrm>
            <a:off x="7886653" y="1100041"/>
            <a:ext cx="1585954" cy="1034380"/>
            <a:chOff x="415593" y="1100041"/>
            <a:chExt cx="1585954" cy="1034380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B537DBA-89A5-1538-F2DE-A636B63C3554}"/>
                </a:ext>
              </a:extLst>
            </p:cNvPr>
            <p:cNvGrpSpPr/>
            <p:nvPr/>
          </p:nvGrpSpPr>
          <p:grpSpPr>
            <a:xfrm>
              <a:off x="415593" y="1100041"/>
              <a:ext cx="1585954" cy="1034380"/>
              <a:chOff x="415593" y="1100041"/>
              <a:chExt cx="1585954" cy="1034380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2D119111-1A60-2B94-38AE-75FAF01CD2AC}"/>
                  </a:ext>
                </a:extLst>
              </p:cNvPr>
              <p:cNvGrpSpPr/>
              <p:nvPr/>
            </p:nvGrpSpPr>
            <p:grpSpPr>
              <a:xfrm>
                <a:off x="415593" y="1100041"/>
                <a:ext cx="1585954" cy="1034380"/>
                <a:chOff x="916250" y="973620"/>
                <a:chExt cx="2829145" cy="1845205"/>
              </a:xfrm>
            </p:grpSpPr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7CE3EC21-5E44-E1B7-57AB-D95793672F09}"/>
                    </a:ext>
                  </a:extLst>
                </p:cNvPr>
                <p:cNvSpPr/>
                <p:nvPr/>
              </p:nvSpPr>
              <p:spPr bwMode="auto">
                <a:xfrm>
                  <a:off x="916250" y="973620"/>
                  <a:ext cx="2829145" cy="1845205"/>
                </a:xfrm>
                <a:prstGeom prst="roundRect">
                  <a:avLst>
                    <a:gd name="adj" fmla="val 3418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D5CD125B-000F-617B-525C-ED075AFD211A}"/>
                    </a:ext>
                  </a:extLst>
                </p:cNvPr>
                <p:cNvSpPr/>
                <p:nvPr/>
              </p:nvSpPr>
              <p:spPr bwMode="auto">
                <a:xfrm>
                  <a:off x="992560" y="1043735"/>
                  <a:ext cx="2676525" cy="1704975"/>
                </a:xfrm>
                <a:prstGeom prst="roundRect">
                  <a:avLst>
                    <a:gd name="adj" fmla="val 137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50" name="直線矢印コネクタ 49">
                <a:extLst>
                  <a:ext uri="{FF2B5EF4-FFF2-40B4-BE49-F238E27FC236}">
                    <a16:creationId xmlns:a16="http://schemas.microsoft.com/office/drawing/2014/main" id="{B5E4A802-4143-A219-E5E1-30C4FA2CCEB6}"/>
                  </a:ext>
                </a:extLst>
              </p:cNvPr>
              <p:cNvCxnSpPr/>
              <p:nvPr/>
            </p:nvCxnSpPr>
            <p:spPr bwMode="auto">
              <a:xfrm flipH="1">
                <a:off x="458371" y="1943835"/>
                <a:ext cx="1500399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直線矢印コネクタ 50">
                <a:extLst>
                  <a:ext uri="{FF2B5EF4-FFF2-40B4-BE49-F238E27FC236}">
                    <a16:creationId xmlns:a16="http://schemas.microsoft.com/office/drawing/2014/main" id="{A50F1733-6B44-6332-A253-81D780747AB7}"/>
                  </a:ext>
                </a:extLst>
              </p:cNvPr>
              <p:cNvCxnSpPr/>
              <p:nvPr/>
            </p:nvCxnSpPr>
            <p:spPr bwMode="auto">
              <a:xfrm flipV="1">
                <a:off x="1802650" y="1139346"/>
                <a:ext cx="0" cy="95577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11B51141-1BE7-ED28-403A-EAAC686DB1E6}"/>
                </a:ext>
              </a:extLst>
            </p:cNvPr>
            <p:cNvSpPr txBox="1"/>
            <p:nvPr/>
          </p:nvSpPr>
          <p:spPr>
            <a:xfrm>
              <a:off x="872742" y="1757607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1920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CB1FE5EF-6479-432D-7864-E0AD0EB9162C}"/>
                </a:ext>
              </a:extLst>
            </p:cNvPr>
            <p:cNvSpPr txBox="1"/>
            <p:nvPr/>
          </p:nvSpPr>
          <p:spPr>
            <a:xfrm>
              <a:off x="503893" y="1194224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解像度</a:t>
              </a:r>
              <a:endParaRPr kumimoji="1"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27214807-6F8D-9F65-8F99-0A155F116DFE}"/>
                </a:ext>
              </a:extLst>
            </p:cNvPr>
            <p:cNvSpPr txBox="1"/>
            <p:nvPr/>
          </p:nvSpPr>
          <p:spPr>
            <a:xfrm rot="16200000">
              <a:off x="1397948" y="1463373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1200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083E2798-3ED7-9BD1-C950-D8FAD465832F}"/>
              </a:ext>
            </a:extLst>
          </p:cNvPr>
          <p:cNvGrpSpPr/>
          <p:nvPr/>
        </p:nvGrpSpPr>
        <p:grpSpPr>
          <a:xfrm>
            <a:off x="7886211" y="3054508"/>
            <a:ext cx="1616187" cy="1075049"/>
            <a:chOff x="411488" y="3054508"/>
            <a:chExt cx="1616187" cy="1075049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25728A9E-1F57-EF00-018D-808A074CDF57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411488" y="3054508"/>
              <a:chExt cx="1616187" cy="1075049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50F3E35E-2B77-DBF8-C878-C5D127C22B85}"/>
                  </a:ext>
                </a:extLst>
              </p:cNvPr>
              <p:cNvGrpSpPr/>
              <p:nvPr/>
            </p:nvGrpSpPr>
            <p:grpSpPr>
              <a:xfrm>
                <a:off x="411488" y="3054508"/>
                <a:ext cx="1616187" cy="1075049"/>
                <a:chOff x="1206499" y="3293985"/>
                <a:chExt cx="4165602" cy="27708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2C81A734-1020-AC19-16BA-9F7FB1E968ED}"/>
                    </a:ext>
                  </a:extLst>
                </p:cNvPr>
                <p:cNvSpPr/>
                <p:nvPr/>
              </p:nvSpPr>
              <p:spPr bwMode="auto">
                <a:xfrm>
                  <a:off x="1622630" y="3293985"/>
                  <a:ext cx="3330370" cy="2070230"/>
                </a:xfrm>
                <a:prstGeom prst="roundRect">
                  <a:avLst>
                    <a:gd name="adj" fmla="val 1944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台形 62">
                  <a:extLst>
                    <a:ext uri="{FF2B5EF4-FFF2-40B4-BE49-F238E27FC236}">
                      <a16:creationId xmlns:a16="http://schemas.microsoft.com/office/drawing/2014/main" id="{C3F67BCC-94A0-7524-EDF4-EED5DA49E0BF}"/>
                    </a:ext>
                  </a:extLst>
                </p:cNvPr>
                <p:cNvSpPr/>
                <p:nvPr/>
              </p:nvSpPr>
              <p:spPr bwMode="auto">
                <a:xfrm>
                  <a:off x="1206499" y="5364215"/>
                  <a:ext cx="4165602" cy="669990"/>
                </a:xfrm>
                <a:prstGeom prst="trapezoid">
                  <a:avLst>
                    <a:gd name="adj" fmla="val 61886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157DE429-5158-A185-0564-CAEA22AB50C1}"/>
                    </a:ext>
                  </a:extLst>
                </p:cNvPr>
                <p:cNvSpPr/>
                <p:nvPr/>
              </p:nvSpPr>
              <p:spPr bwMode="auto">
                <a:xfrm>
                  <a:off x="1727405" y="5340455"/>
                  <a:ext cx="3120820" cy="475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台形 64">
                  <a:extLst>
                    <a:ext uri="{FF2B5EF4-FFF2-40B4-BE49-F238E27FC236}">
                      <a16:creationId xmlns:a16="http://schemas.microsoft.com/office/drawing/2014/main" id="{B35386DC-64C9-8932-585F-8DD353177154}"/>
                    </a:ext>
                  </a:extLst>
                </p:cNvPr>
                <p:cNvSpPr/>
                <p:nvPr/>
              </p:nvSpPr>
              <p:spPr bwMode="auto">
                <a:xfrm flipV="1">
                  <a:off x="1222375" y="6027822"/>
                  <a:ext cx="4133850" cy="3702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5C05B88C-EA6A-3D91-6C12-CD7B4E642091}"/>
                    </a:ext>
                  </a:extLst>
                </p:cNvPr>
                <p:cNvSpPr/>
                <p:nvPr/>
              </p:nvSpPr>
              <p:spPr bwMode="auto">
                <a:xfrm>
                  <a:off x="2622550" y="5771374"/>
                  <a:ext cx="1333500" cy="214478"/>
                </a:xfrm>
                <a:prstGeom prst="trapezoid">
                  <a:avLst>
                    <a:gd name="adj" fmla="val 2931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台形 66">
                  <a:extLst>
                    <a:ext uri="{FF2B5EF4-FFF2-40B4-BE49-F238E27FC236}">
                      <a16:creationId xmlns:a16="http://schemas.microsoft.com/office/drawing/2014/main" id="{8690313B-6C06-2FFD-B809-5916C7DE2B92}"/>
                    </a:ext>
                  </a:extLst>
                </p:cNvPr>
                <p:cNvSpPr/>
                <p:nvPr/>
              </p:nvSpPr>
              <p:spPr bwMode="auto">
                <a:xfrm>
                  <a:off x="1473200" y="5426075"/>
                  <a:ext cx="3632200" cy="29625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150764EE-85C7-13AE-A30B-903E96DFBC87}"/>
                    </a:ext>
                  </a:extLst>
                </p:cNvPr>
                <p:cNvSpPr/>
                <p:nvPr/>
              </p:nvSpPr>
              <p:spPr bwMode="auto">
                <a:xfrm>
                  <a:off x="1719263" y="3408285"/>
                  <a:ext cx="3137104" cy="1763790"/>
                </a:xfrm>
                <a:prstGeom prst="roundRect">
                  <a:avLst>
                    <a:gd name="adj" fmla="val 86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60" name="直線矢印コネクタ 59">
                <a:extLst>
                  <a:ext uri="{FF2B5EF4-FFF2-40B4-BE49-F238E27FC236}">
                    <a16:creationId xmlns:a16="http://schemas.microsoft.com/office/drawing/2014/main" id="{5FABE2CA-979B-4269-3954-12BBC16C58FD}"/>
                  </a:ext>
                </a:extLst>
              </p:cNvPr>
              <p:cNvCxnSpPr/>
              <p:nvPr/>
            </p:nvCxnSpPr>
            <p:spPr bwMode="auto">
              <a:xfrm flipH="1">
                <a:off x="610432" y="3629715"/>
                <a:ext cx="1213987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直線矢印コネクタ 60">
                <a:extLst>
                  <a:ext uri="{FF2B5EF4-FFF2-40B4-BE49-F238E27FC236}">
                    <a16:creationId xmlns:a16="http://schemas.microsoft.com/office/drawing/2014/main" id="{5706DF9C-D8F7-4037-0E09-54D496464425}"/>
                  </a:ext>
                </a:extLst>
              </p:cNvPr>
              <p:cNvCxnSpPr/>
              <p:nvPr/>
            </p:nvCxnSpPr>
            <p:spPr bwMode="auto">
              <a:xfrm flipH="1" flipV="1">
                <a:off x="1590622" y="3098855"/>
                <a:ext cx="17943" cy="684322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EC95587-9E36-B8AF-FD0E-0E53B316D3E3}"/>
                </a:ext>
              </a:extLst>
            </p:cNvPr>
            <p:cNvSpPr txBox="1"/>
            <p:nvPr/>
          </p:nvSpPr>
          <p:spPr>
            <a:xfrm>
              <a:off x="587515" y="3106996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解像度</a:t>
              </a: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B9B720DA-8A22-4490-3F5C-26C7A8596625}"/>
                </a:ext>
              </a:extLst>
            </p:cNvPr>
            <p:cNvSpPr txBox="1"/>
            <p:nvPr/>
          </p:nvSpPr>
          <p:spPr>
            <a:xfrm>
              <a:off x="802205" y="3453378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2560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430EA885-3E5F-1471-0433-BA00D57E7623}"/>
                </a:ext>
              </a:extLst>
            </p:cNvPr>
            <p:cNvSpPr txBox="1"/>
            <p:nvPr/>
          </p:nvSpPr>
          <p:spPr>
            <a:xfrm rot="16200000">
              <a:off x="1218508" y="3276893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1440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2FC74DC-AE52-2679-9903-8BCD95730ECA}"/>
              </a:ext>
            </a:extLst>
          </p:cNvPr>
          <p:cNvSpPr txBox="1"/>
          <p:nvPr/>
        </p:nvSpPr>
        <p:spPr>
          <a:xfrm>
            <a:off x="2680355" y="223895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縦横サイズ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69338993-3B30-65C3-D239-2457C84424B4}"/>
              </a:ext>
            </a:extLst>
          </p:cNvPr>
          <p:cNvSpPr txBox="1"/>
          <p:nvPr/>
        </p:nvSpPr>
        <p:spPr>
          <a:xfrm>
            <a:off x="8391027" y="223895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解像度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ABACDDF3-9964-4054-39B7-5D6B578B8533}"/>
              </a:ext>
            </a:extLst>
          </p:cNvPr>
          <p:cNvGrpSpPr/>
          <p:nvPr/>
        </p:nvGrpSpPr>
        <p:grpSpPr>
          <a:xfrm>
            <a:off x="8256877" y="4723580"/>
            <a:ext cx="768287" cy="1567198"/>
            <a:chOff x="822335" y="4723580"/>
            <a:chExt cx="768287" cy="1567198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7A379B2E-06AE-4475-948E-9D108D34B0CD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570947" y="848343"/>
              <a:chExt cx="764105" cy="1567198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2E68AEAD-B59E-F280-7613-D3856E45CB42}"/>
                  </a:ext>
                </a:extLst>
              </p:cNvPr>
              <p:cNvGrpSpPr/>
              <p:nvPr/>
            </p:nvGrpSpPr>
            <p:grpSpPr>
              <a:xfrm>
                <a:off x="4570947" y="848343"/>
                <a:ext cx="764105" cy="1567198"/>
                <a:chOff x="4219575" y="1538569"/>
                <a:chExt cx="1892300" cy="3881155"/>
              </a:xfrm>
              <a:solidFill>
                <a:schemeClr val="bg1"/>
              </a:solidFill>
            </p:grpSpPr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79E26E8C-9009-2460-7396-2EF06C9FB1DA}"/>
                    </a:ext>
                  </a:extLst>
                </p:cNvPr>
                <p:cNvSpPr/>
                <p:nvPr/>
              </p:nvSpPr>
              <p:spPr bwMode="auto">
                <a:xfrm>
                  <a:off x="4219575" y="1538789"/>
                  <a:ext cx="1892300" cy="3880935"/>
                </a:xfrm>
                <a:prstGeom prst="roundRect">
                  <a:avLst>
                    <a:gd name="adj" fmla="val 6746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FE728DB8-F54F-70BE-E7F3-99F75F73799D}"/>
                    </a:ext>
                  </a:extLst>
                </p:cNvPr>
                <p:cNvSpPr/>
                <p:nvPr/>
              </p:nvSpPr>
              <p:spPr bwMode="auto">
                <a:xfrm>
                  <a:off x="4297362" y="1667379"/>
                  <a:ext cx="1736727" cy="3606829"/>
                </a:xfrm>
                <a:prstGeom prst="roundRect">
                  <a:avLst>
                    <a:gd name="adj" fmla="val 3730"/>
                  </a:avLst>
                </a:pr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FE301603-F396-F017-11AF-D85D334C3E93}"/>
                    </a:ext>
                  </a:extLst>
                </p:cNvPr>
                <p:cNvSpPr/>
                <p:nvPr/>
              </p:nvSpPr>
              <p:spPr bwMode="auto">
                <a:xfrm>
                  <a:off x="4918198" y="1538569"/>
                  <a:ext cx="495055" cy="83584"/>
                </a:xfrm>
                <a:prstGeom prst="round2SameRect">
                  <a:avLst>
                    <a:gd name="adj1" fmla="val 0"/>
                    <a:gd name="adj2" fmla="val 37574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7FC767C2-1FF6-51E6-E5D1-590A7DBCCD5C}"/>
                    </a:ext>
                  </a:extLst>
                </p:cNvPr>
                <p:cNvSpPr/>
                <p:nvPr/>
              </p:nvSpPr>
              <p:spPr bwMode="auto">
                <a:xfrm>
                  <a:off x="5142865" y="1555257"/>
                  <a:ext cx="45720" cy="4572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77" name="直線矢印コネクタ 76">
                <a:extLst>
                  <a:ext uri="{FF2B5EF4-FFF2-40B4-BE49-F238E27FC236}">
                    <a16:creationId xmlns:a16="http://schemas.microsoft.com/office/drawing/2014/main" id="{05B44B0F-8651-2DDA-351D-0B49EC1515D2}"/>
                  </a:ext>
                </a:extLst>
              </p:cNvPr>
              <p:cNvCxnSpPr/>
              <p:nvPr/>
            </p:nvCxnSpPr>
            <p:spPr bwMode="auto">
              <a:xfrm>
                <a:off x="5142035" y="898804"/>
                <a:ext cx="0" cy="145642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" name="直線矢印コネクタ 77">
                <a:extLst>
                  <a:ext uri="{FF2B5EF4-FFF2-40B4-BE49-F238E27FC236}">
                    <a16:creationId xmlns:a16="http://schemas.microsoft.com/office/drawing/2014/main" id="{CBEEED91-F104-12A5-4B23-615EA73637C2}"/>
                  </a:ext>
                </a:extLst>
              </p:cNvPr>
              <p:cNvCxnSpPr/>
              <p:nvPr/>
            </p:nvCxnSpPr>
            <p:spPr bwMode="auto">
              <a:xfrm flipH="1">
                <a:off x="4602357" y="2164053"/>
                <a:ext cx="701285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7A6045F8-1EF4-B994-059B-575222EE2FB3}"/>
                </a:ext>
              </a:extLst>
            </p:cNvPr>
            <p:cNvSpPr txBox="1"/>
            <p:nvPr/>
          </p:nvSpPr>
          <p:spPr>
            <a:xfrm>
              <a:off x="823782" y="4866038"/>
              <a:ext cx="646331" cy="273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kumimoji="1" lang="ja-JP" altLang="en-US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解像度</a:t>
              </a: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74CFA175-B7B9-188E-3DA3-E0CF7CE28D4B}"/>
                </a:ext>
              </a:extLst>
            </p:cNvPr>
            <p:cNvSpPr txBox="1"/>
            <p:nvPr/>
          </p:nvSpPr>
          <p:spPr>
            <a:xfrm>
              <a:off x="822335" y="5814265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1200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84017699-FDFF-7188-BB24-6A4C894DC105}"/>
                </a:ext>
              </a:extLst>
            </p:cNvPr>
            <p:cNvSpPr txBox="1"/>
            <p:nvPr/>
          </p:nvSpPr>
          <p:spPr>
            <a:xfrm rot="16200000">
              <a:off x="998987" y="5381108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1920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9AA57A5-355C-7057-3405-7185F77C7237}"/>
              </a:ext>
            </a:extLst>
          </p:cNvPr>
          <p:cNvGrpSpPr/>
          <p:nvPr/>
        </p:nvGrpSpPr>
        <p:grpSpPr>
          <a:xfrm>
            <a:off x="6027373" y="1100041"/>
            <a:ext cx="1585954" cy="1034380"/>
            <a:chOff x="415593" y="1100041"/>
            <a:chExt cx="1585954" cy="1034380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AD27DCA9-FE33-441D-5105-604ABD22E60B}"/>
                </a:ext>
              </a:extLst>
            </p:cNvPr>
            <p:cNvGrpSpPr/>
            <p:nvPr/>
          </p:nvGrpSpPr>
          <p:grpSpPr>
            <a:xfrm>
              <a:off x="415593" y="1100041"/>
              <a:ext cx="1585954" cy="1034380"/>
              <a:chOff x="415593" y="1100041"/>
              <a:chExt cx="1585954" cy="1034380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66C536F2-B362-C1AB-E434-0B401CE6B543}"/>
                  </a:ext>
                </a:extLst>
              </p:cNvPr>
              <p:cNvGrpSpPr/>
              <p:nvPr/>
            </p:nvGrpSpPr>
            <p:grpSpPr>
              <a:xfrm>
                <a:off x="415593" y="1100041"/>
                <a:ext cx="1585954" cy="1034380"/>
                <a:chOff x="916250" y="973620"/>
                <a:chExt cx="2829145" cy="1845205"/>
              </a:xfrm>
            </p:grpSpPr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1D5C7509-03BD-6CEC-F399-E385938998D6}"/>
                    </a:ext>
                  </a:extLst>
                </p:cNvPr>
                <p:cNvSpPr/>
                <p:nvPr/>
              </p:nvSpPr>
              <p:spPr bwMode="auto">
                <a:xfrm>
                  <a:off x="916250" y="973620"/>
                  <a:ext cx="2829145" cy="1845205"/>
                </a:xfrm>
                <a:prstGeom prst="roundRect">
                  <a:avLst>
                    <a:gd name="adj" fmla="val 3418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43C7DD41-5BD0-95B1-63E8-CE655C69EBAB}"/>
                    </a:ext>
                  </a:extLst>
                </p:cNvPr>
                <p:cNvSpPr/>
                <p:nvPr/>
              </p:nvSpPr>
              <p:spPr bwMode="auto">
                <a:xfrm>
                  <a:off x="992560" y="1043735"/>
                  <a:ext cx="2676525" cy="1704975"/>
                </a:xfrm>
                <a:prstGeom prst="roundRect">
                  <a:avLst>
                    <a:gd name="adj" fmla="val 137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89" name="直線矢印コネクタ 88">
                <a:extLst>
                  <a:ext uri="{FF2B5EF4-FFF2-40B4-BE49-F238E27FC236}">
                    <a16:creationId xmlns:a16="http://schemas.microsoft.com/office/drawing/2014/main" id="{4BEB85D1-3774-03A8-CAF5-73682CD92581}"/>
                  </a:ext>
                </a:extLst>
              </p:cNvPr>
              <p:cNvCxnSpPr/>
              <p:nvPr/>
            </p:nvCxnSpPr>
            <p:spPr bwMode="auto">
              <a:xfrm flipH="1">
                <a:off x="458371" y="1943835"/>
                <a:ext cx="1500399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直線矢印コネクタ 89">
                <a:extLst>
                  <a:ext uri="{FF2B5EF4-FFF2-40B4-BE49-F238E27FC236}">
                    <a16:creationId xmlns:a16="http://schemas.microsoft.com/office/drawing/2014/main" id="{D630F851-A7B8-A773-18C4-CCE4237C797D}"/>
                  </a:ext>
                </a:extLst>
              </p:cNvPr>
              <p:cNvCxnSpPr/>
              <p:nvPr/>
            </p:nvCxnSpPr>
            <p:spPr bwMode="auto">
              <a:xfrm flipV="1">
                <a:off x="1802650" y="1139346"/>
                <a:ext cx="0" cy="95577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8183BFC9-1DE8-AFFE-6C95-B7CAFAAFBF71}"/>
                </a:ext>
              </a:extLst>
            </p:cNvPr>
            <p:cNvSpPr txBox="1"/>
            <p:nvPr/>
          </p:nvSpPr>
          <p:spPr>
            <a:xfrm>
              <a:off x="872742" y="1757607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1920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43847637-7BD5-0F20-51D0-DB307E591FF0}"/>
                </a:ext>
              </a:extLst>
            </p:cNvPr>
            <p:cNvSpPr txBox="1"/>
            <p:nvPr/>
          </p:nvSpPr>
          <p:spPr>
            <a:xfrm>
              <a:off x="440568" y="1131351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inch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4E2AD305-1227-60BB-8D1D-147AE99899DE}"/>
                </a:ext>
              </a:extLst>
            </p:cNvPr>
            <p:cNvSpPr txBox="1"/>
            <p:nvPr/>
          </p:nvSpPr>
          <p:spPr>
            <a:xfrm rot="16200000">
              <a:off x="1397948" y="1463373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1200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025787E3-449F-1309-E502-16D262165D1B}"/>
              </a:ext>
            </a:extLst>
          </p:cNvPr>
          <p:cNvGrpSpPr/>
          <p:nvPr/>
        </p:nvGrpSpPr>
        <p:grpSpPr>
          <a:xfrm>
            <a:off x="6026931" y="3054508"/>
            <a:ext cx="1616187" cy="1075049"/>
            <a:chOff x="411488" y="3054508"/>
            <a:chExt cx="1616187" cy="1075049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F00D6D8-C9D9-8170-99D6-10F3465C0373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411488" y="3054508"/>
              <a:chExt cx="1616187" cy="1075049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2A0B4A95-1A6E-043A-CE67-98923F7CF27A}"/>
                  </a:ext>
                </a:extLst>
              </p:cNvPr>
              <p:cNvGrpSpPr/>
              <p:nvPr/>
            </p:nvGrpSpPr>
            <p:grpSpPr>
              <a:xfrm>
                <a:off x="411488" y="3054508"/>
                <a:ext cx="1616187" cy="1075049"/>
                <a:chOff x="1206499" y="3293985"/>
                <a:chExt cx="4165602" cy="27708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51EFD722-34F1-F974-03FC-0C8425FA571E}"/>
                    </a:ext>
                  </a:extLst>
                </p:cNvPr>
                <p:cNvSpPr/>
                <p:nvPr/>
              </p:nvSpPr>
              <p:spPr bwMode="auto">
                <a:xfrm>
                  <a:off x="1622630" y="3293985"/>
                  <a:ext cx="3330370" cy="2070230"/>
                </a:xfrm>
                <a:prstGeom prst="roundRect">
                  <a:avLst>
                    <a:gd name="adj" fmla="val 1944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台形 101">
                  <a:extLst>
                    <a:ext uri="{FF2B5EF4-FFF2-40B4-BE49-F238E27FC236}">
                      <a16:creationId xmlns:a16="http://schemas.microsoft.com/office/drawing/2014/main" id="{A301616E-4D96-F2FB-EE7B-580E518058B1}"/>
                    </a:ext>
                  </a:extLst>
                </p:cNvPr>
                <p:cNvSpPr/>
                <p:nvPr/>
              </p:nvSpPr>
              <p:spPr bwMode="auto">
                <a:xfrm>
                  <a:off x="1206499" y="5364215"/>
                  <a:ext cx="4165602" cy="669990"/>
                </a:xfrm>
                <a:prstGeom prst="trapezoid">
                  <a:avLst>
                    <a:gd name="adj" fmla="val 61886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四角形: 角を丸くする 102">
                  <a:extLst>
                    <a:ext uri="{FF2B5EF4-FFF2-40B4-BE49-F238E27FC236}">
                      <a16:creationId xmlns:a16="http://schemas.microsoft.com/office/drawing/2014/main" id="{5A72160C-F397-9C34-A9BD-6DC694EDC2E8}"/>
                    </a:ext>
                  </a:extLst>
                </p:cNvPr>
                <p:cNvSpPr/>
                <p:nvPr/>
              </p:nvSpPr>
              <p:spPr bwMode="auto">
                <a:xfrm>
                  <a:off x="1727405" y="5340455"/>
                  <a:ext cx="3120820" cy="475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台形 103">
                  <a:extLst>
                    <a:ext uri="{FF2B5EF4-FFF2-40B4-BE49-F238E27FC236}">
                      <a16:creationId xmlns:a16="http://schemas.microsoft.com/office/drawing/2014/main" id="{84EEA971-D94B-90A3-321D-9E6DF6317145}"/>
                    </a:ext>
                  </a:extLst>
                </p:cNvPr>
                <p:cNvSpPr/>
                <p:nvPr/>
              </p:nvSpPr>
              <p:spPr bwMode="auto">
                <a:xfrm flipV="1">
                  <a:off x="1222375" y="6027822"/>
                  <a:ext cx="4133850" cy="3702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台形 104">
                  <a:extLst>
                    <a:ext uri="{FF2B5EF4-FFF2-40B4-BE49-F238E27FC236}">
                      <a16:creationId xmlns:a16="http://schemas.microsoft.com/office/drawing/2014/main" id="{B5E6BC95-2469-0F4C-F65F-E9AB6EB8A04D}"/>
                    </a:ext>
                  </a:extLst>
                </p:cNvPr>
                <p:cNvSpPr/>
                <p:nvPr/>
              </p:nvSpPr>
              <p:spPr bwMode="auto">
                <a:xfrm>
                  <a:off x="2622550" y="5771374"/>
                  <a:ext cx="1333500" cy="214478"/>
                </a:xfrm>
                <a:prstGeom prst="trapezoid">
                  <a:avLst>
                    <a:gd name="adj" fmla="val 2931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台形 105">
                  <a:extLst>
                    <a:ext uri="{FF2B5EF4-FFF2-40B4-BE49-F238E27FC236}">
                      <a16:creationId xmlns:a16="http://schemas.microsoft.com/office/drawing/2014/main" id="{847FD146-C3BA-6CED-0992-33FCE91C8FED}"/>
                    </a:ext>
                  </a:extLst>
                </p:cNvPr>
                <p:cNvSpPr/>
                <p:nvPr/>
              </p:nvSpPr>
              <p:spPr bwMode="auto">
                <a:xfrm>
                  <a:off x="1473200" y="5426075"/>
                  <a:ext cx="3632200" cy="29625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2C49BCE2-EDC0-51EC-E65B-5D37BE7F2500}"/>
                    </a:ext>
                  </a:extLst>
                </p:cNvPr>
                <p:cNvSpPr/>
                <p:nvPr/>
              </p:nvSpPr>
              <p:spPr bwMode="auto">
                <a:xfrm>
                  <a:off x="1719263" y="3408285"/>
                  <a:ext cx="3137104" cy="1763790"/>
                </a:xfrm>
                <a:prstGeom prst="roundRect">
                  <a:avLst>
                    <a:gd name="adj" fmla="val 86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99" name="直線矢印コネクタ 98">
                <a:extLst>
                  <a:ext uri="{FF2B5EF4-FFF2-40B4-BE49-F238E27FC236}">
                    <a16:creationId xmlns:a16="http://schemas.microsoft.com/office/drawing/2014/main" id="{A7EBCC9B-317C-38AB-0333-7FE9F04BDEBB}"/>
                  </a:ext>
                </a:extLst>
              </p:cNvPr>
              <p:cNvCxnSpPr/>
              <p:nvPr/>
            </p:nvCxnSpPr>
            <p:spPr bwMode="auto">
              <a:xfrm flipH="1">
                <a:off x="610432" y="3629715"/>
                <a:ext cx="1213987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" name="直線矢印コネクタ 99">
                <a:extLst>
                  <a:ext uri="{FF2B5EF4-FFF2-40B4-BE49-F238E27FC236}">
                    <a16:creationId xmlns:a16="http://schemas.microsoft.com/office/drawing/2014/main" id="{62FB27B5-D731-6940-D722-10D78D8C4558}"/>
                  </a:ext>
                </a:extLst>
              </p:cNvPr>
              <p:cNvCxnSpPr/>
              <p:nvPr/>
            </p:nvCxnSpPr>
            <p:spPr bwMode="auto">
              <a:xfrm flipH="1" flipV="1">
                <a:off x="1590622" y="3098855"/>
                <a:ext cx="17943" cy="684322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4781413D-D673-86F9-DC3D-73A7539B4691}"/>
                </a:ext>
              </a:extLst>
            </p:cNvPr>
            <p:cNvSpPr txBox="1"/>
            <p:nvPr/>
          </p:nvSpPr>
          <p:spPr>
            <a:xfrm>
              <a:off x="587515" y="3068960"/>
              <a:ext cx="8707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inch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B5136DBF-1DAB-5A59-F3C5-B058DEF5FE86}"/>
                </a:ext>
              </a:extLst>
            </p:cNvPr>
            <p:cNvSpPr txBox="1"/>
            <p:nvPr/>
          </p:nvSpPr>
          <p:spPr>
            <a:xfrm>
              <a:off x="802205" y="3453378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2560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AEE61217-18E0-7334-B0BC-ABA23E1A6E70}"/>
                </a:ext>
              </a:extLst>
            </p:cNvPr>
            <p:cNvSpPr txBox="1"/>
            <p:nvPr/>
          </p:nvSpPr>
          <p:spPr>
            <a:xfrm rot="16200000">
              <a:off x="1218508" y="3276893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1440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9A5E29D0-7899-5B3D-685F-C45CD01D52B7}"/>
              </a:ext>
            </a:extLst>
          </p:cNvPr>
          <p:cNvSpPr txBox="1"/>
          <p:nvPr/>
        </p:nvSpPr>
        <p:spPr>
          <a:xfrm>
            <a:off x="6531747" y="223895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解像度</a:t>
            </a: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6E62A5B8-78E5-7F90-3D72-36B6E184440E}"/>
              </a:ext>
            </a:extLst>
          </p:cNvPr>
          <p:cNvGrpSpPr/>
          <p:nvPr/>
        </p:nvGrpSpPr>
        <p:grpSpPr>
          <a:xfrm>
            <a:off x="6387802" y="4723580"/>
            <a:ext cx="778082" cy="1567198"/>
            <a:chOff x="812540" y="4723580"/>
            <a:chExt cx="778082" cy="1567198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6631B235-118B-B663-6FCF-6D5E2294E493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570947" y="848343"/>
              <a:chExt cx="764105" cy="1567198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DAF29BA1-EBF5-CF57-2B0A-E56EDD6368AF}"/>
                  </a:ext>
                </a:extLst>
              </p:cNvPr>
              <p:cNvGrpSpPr/>
              <p:nvPr/>
            </p:nvGrpSpPr>
            <p:grpSpPr>
              <a:xfrm>
                <a:off x="4570947" y="848343"/>
                <a:ext cx="764105" cy="1567198"/>
                <a:chOff x="4219575" y="1538569"/>
                <a:chExt cx="1892300" cy="3881155"/>
              </a:xfrm>
              <a:solidFill>
                <a:schemeClr val="bg1"/>
              </a:solidFill>
            </p:grpSpPr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F88DF095-4632-F4F9-E9BC-A5E5A9C935AA}"/>
                    </a:ext>
                  </a:extLst>
                </p:cNvPr>
                <p:cNvSpPr/>
                <p:nvPr/>
              </p:nvSpPr>
              <p:spPr bwMode="auto">
                <a:xfrm>
                  <a:off x="4219575" y="1538789"/>
                  <a:ext cx="1892300" cy="3880935"/>
                </a:xfrm>
                <a:prstGeom prst="roundRect">
                  <a:avLst>
                    <a:gd name="adj" fmla="val 6746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" name="四角形: 角を丸くする 117">
                  <a:extLst>
                    <a:ext uri="{FF2B5EF4-FFF2-40B4-BE49-F238E27FC236}">
                      <a16:creationId xmlns:a16="http://schemas.microsoft.com/office/drawing/2014/main" id="{08348A32-DE14-5A17-85CB-0A61B1B0708C}"/>
                    </a:ext>
                  </a:extLst>
                </p:cNvPr>
                <p:cNvSpPr/>
                <p:nvPr/>
              </p:nvSpPr>
              <p:spPr bwMode="auto">
                <a:xfrm>
                  <a:off x="4297362" y="1667379"/>
                  <a:ext cx="1736727" cy="3606829"/>
                </a:xfrm>
                <a:prstGeom prst="roundRect">
                  <a:avLst>
                    <a:gd name="adj" fmla="val 3730"/>
                  </a:avLst>
                </a:pr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四角形: 上の 2 つの角を丸める 118">
                  <a:extLst>
                    <a:ext uri="{FF2B5EF4-FFF2-40B4-BE49-F238E27FC236}">
                      <a16:creationId xmlns:a16="http://schemas.microsoft.com/office/drawing/2014/main" id="{AF221450-9FA8-B35A-C9A9-C252C98B92B8}"/>
                    </a:ext>
                  </a:extLst>
                </p:cNvPr>
                <p:cNvSpPr/>
                <p:nvPr/>
              </p:nvSpPr>
              <p:spPr bwMode="auto">
                <a:xfrm>
                  <a:off x="4918198" y="1538569"/>
                  <a:ext cx="495055" cy="83584"/>
                </a:xfrm>
                <a:prstGeom prst="round2SameRect">
                  <a:avLst>
                    <a:gd name="adj1" fmla="val 0"/>
                    <a:gd name="adj2" fmla="val 37574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AA9F15CA-FA69-CD29-2BF9-85D9250265E0}"/>
                    </a:ext>
                  </a:extLst>
                </p:cNvPr>
                <p:cNvSpPr/>
                <p:nvPr/>
              </p:nvSpPr>
              <p:spPr bwMode="auto">
                <a:xfrm>
                  <a:off x="5142865" y="1555257"/>
                  <a:ext cx="45720" cy="4572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15" name="直線矢印コネクタ 114">
                <a:extLst>
                  <a:ext uri="{FF2B5EF4-FFF2-40B4-BE49-F238E27FC236}">
                    <a16:creationId xmlns:a16="http://schemas.microsoft.com/office/drawing/2014/main" id="{6636C29D-4954-471A-4F31-561B64A653BE}"/>
                  </a:ext>
                </a:extLst>
              </p:cNvPr>
              <p:cNvCxnSpPr/>
              <p:nvPr/>
            </p:nvCxnSpPr>
            <p:spPr bwMode="auto">
              <a:xfrm>
                <a:off x="5142035" y="898804"/>
                <a:ext cx="0" cy="145642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6" name="直線矢印コネクタ 115">
                <a:extLst>
                  <a:ext uri="{FF2B5EF4-FFF2-40B4-BE49-F238E27FC236}">
                    <a16:creationId xmlns:a16="http://schemas.microsoft.com/office/drawing/2014/main" id="{1D79A272-4412-D4E1-3267-CBBEB0119F95}"/>
                  </a:ext>
                </a:extLst>
              </p:cNvPr>
              <p:cNvCxnSpPr/>
              <p:nvPr/>
            </p:nvCxnSpPr>
            <p:spPr bwMode="auto">
              <a:xfrm flipH="1">
                <a:off x="4602357" y="2164053"/>
                <a:ext cx="701285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E87F54E6-2E60-2954-EC0E-96F79B7AFA76}"/>
                </a:ext>
              </a:extLst>
            </p:cNvPr>
            <p:cNvSpPr txBox="1"/>
            <p:nvPr/>
          </p:nvSpPr>
          <p:spPr>
            <a:xfrm>
              <a:off x="812540" y="4824155"/>
              <a:ext cx="575799" cy="451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4.0</a:t>
              </a:r>
            </a:p>
            <a:p>
              <a:pPr algn="ctr">
                <a:lnSpc>
                  <a:spcPts val="1400"/>
                </a:lnSpc>
              </a:pPr>
              <a:r>
                <a:rPr lang="en-US" altLang="ja-JP" sz="11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inch</a:t>
              </a:r>
              <a:endParaRPr kumimoji="1"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A14FAD59-4CEE-3AA8-32EE-F9C6E8BF1D48}"/>
                </a:ext>
              </a:extLst>
            </p:cNvPr>
            <p:cNvSpPr txBox="1"/>
            <p:nvPr/>
          </p:nvSpPr>
          <p:spPr>
            <a:xfrm>
              <a:off x="822335" y="5814265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1200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982BC19F-FB9A-F96F-3E5B-23DD3EF018D9}"/>
                </a:ext>
              </a:extLst>
            </p:cNvPr>
            <p:cNvSpPr txBox="1"/>
            <p:nvPr/>
          </p:nvSpPr>
          <p:spPr>
            <a:xfrm rot="16200000">
              <a:off x="998987" y="5381108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1920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8E07A625-5B33-3796-A86B-E1F1E223ABFB}"/>
              </a:ext>
            </a:extLst>
          </p:cNvPr>
          <p:cNvGrpSpPr/>
          <p:nvPr/>
        </p:nvGrpSpPr>
        <p:grpSpPr>
          <a:xfrm>
            <a:off x="857447" y="4723580"/>
            <a:ext cx="764105" cy="1567198"/>
            <a:chOff x="826517" y="4723580"/>
            <a:chExt cx="764105" cy="1567198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01B78056-5743-CA4F-D855-FBD42073C2B2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219575" y="1538569"/>
              <a:chExt cx="1892300" cy="3881155"/>
            </a:xfrm>
            <a:solidFill>
              <a:schemeClr val="bg1"/>
            </a:solidFill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E2214C0B-8E57-E343-FF0C-D8FF02284C2B}"/>
                  </a:ext>
                </a:extLst>
              </p:cNvPr>
              <p:cNvSpPr/>
              <p:nvPr/>
            </p:nvSpPr>
            <p:spPr bwMode="auto">
              <a:xfrm>
                <a:off x="4219575" y="1538789"/>
                <a:ext cx="1892300" cy="3880935"/>
              </a:xfrm>
              <a:prstGeom prst="roundRect">
                <a:avLst>
                  <a:gd name="adj" fmla="val 6746"/>
                </a:avLst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62F45753-C43B-DDBF-79C6-5A131516666E}"/>
                  </a:ext>
                </a:extLst>
              </p:cNvPr>
              <p:cNvSpPr/>
              <p:nvPr/>
            </p:nvSpPr>
            <p:spPr bwMode="auto">
              <a:xfrm>
                <a:off x="4297362" y="1667379"/>
                <a:ext cx="1736727" cy="3606829"/>
              </a:xfrm>
              <a:prstGeom prst="roundRect">
                <a:avLst>
                  <a:gd name="adj" fmla="val 3730"/>
                </a:avLst>
              </a:prstGeom>
              <a:grp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4A41A00D-D666-3A8B-70F9-D110A8435FCD}"/>
                  </a:ext>
                </a:extLst>
              </p:cNvPr>
              <p:cNvSpPr/>
              <p:nvPr/>
            </p:nvSpPr>
            <p:spPr bwMode="auto">
              <a:xfrm>
                <a:off x="4918198" y="1538569"/>
                <a:ext cx="495055" cy="83584"/>
              </a:xfrm>
              <a:prstGeom prst="round2SameRect">
                <a:avLst>
                  <a:gd name="adj1" fmla="val 0"/>
                  <a:gd name="adj2" fmla="val 37574"/>
                </a:avLst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83D1A922-B367-14E1-28DA-CCECDFB2D97E}"/>
                  </a:ext>
                </a:extLst>
              </p:cNvPr>
              <p:cNvSpPr/>
              <p:nvPr/>
            </p:nvSpPr>
            <p:spPr bwMode="auto">
              <a:xfrm>
                <a:off x="5142865" y="1555257"/>
                <a:ext cx="45720" cy="4572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127FDE4C-CC1F-C117-F068-CBEAC819FA3D}"/>
                </a:ext>
              </a:extLst>
            </p:cNvPr>
            <p:cNvSpPr txBox="1"/>
            <p:nvPr/>
          </p:nvSpPr>
          <p:spPr>
            <a:xfrm>
              <a:off x="880975" y="5240402"/>
              <a:ext cx="620683" cy="451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4.0</a:t>
              </a:r>
            </a:p>
            <a:p>
              <a:pPr algn="ctr">
                <a:lnSpc>
                  <a:spcPts val="1400"/>
                </a:lnSpc>
              </a:pPr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inch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6FF9DC4C-022A-A83C-D37F-354A5EAE0B95}"/>
              </a:ext>
            </a:extLst>
          </p:cNvPr>
          <p:cNvGrpSpPr/>
          <p:nvPr/>
        </p:nvGrpSpPr>
        <p:grpSpPr>
          <a:xfrm>
            <a:off x="429270" y="1100041"/>
            <a:ext cx="1585954" cy="1034380"/>
            <a:chOff x="415593" y="1100041"/>
            <a:chExt cx="1585954" cy="1034380"/>
          </a:xfrm>
        </p:grpSpPr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899B33AB-1451-6ACA-BF43-B8A7558F9AAA}"/>
                </a:ext>
              </a:extLst>
            </p:cNvPr>
            <p:cNvGrpSpPr/>
            <p:nvPr/>
          </p:nvGrpSpPr>
          <p:grpSpPr>
            <a:xfrm>
              <a:off x="415593" y="1100041"/>
              <a:ext cx="1585954" cy="1034380"/>
              <a:chOff x="916250" y="973620"/>
              <a:chExt cx="2829145" cy="1845205"/>
            </a:xfrm>
          </p:grpSpPr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2DEE8136-CF9E-9638-C82F-FA72C1BCC896}"/>
                  </a:ext>
                </a:extLst>
              </p:cNvPr>
              <p:cNvSpPr/>
              <p:nvPr/>
            </p:nvSpPr>
            <p:spPr bwMode="auto">
              <a:xfrm>
                <a:off x="916250" y="973620"/>
                <a:ext cx="2829145" cy="1845205"/>
              </a:xfrm>
              <a:prstGeom prst="roundRect">
                <a:avLst>
                  <a:gd name="adj" fmla="val 3418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55E0D6AD-6E37-E270-79ED-CAB48E8F1015}"/>
                  </a:ext>
                </a:extLst>
              </p:cNvPr>
              <p:cNvSpPr/>
              <p:nvPr/>
            </p:nvSpPr>
            <p:spPr bwMode="auto">
              <a:xfrm>
                <a:off x="992560" y="1043735"/>
                <a:ext cx="2676525" cy="1704975"/>
              </a:xfrm>
              <a:prstGeom prst="roundRect">
                <a:avLst>
                  <a:gd name="adj" fmla="val 137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CCD5603E-B5FA-3144-DD42-2F95D28B420C}"/>
                </a:ext>
              </a:extLst>
            </p:cNvPr>
            <p:cNvSpPr txBox="1"/>
            <p:nvPr/>
          </p:nvSpPr>
          <p:spPr>
            <a:xfrm>
              <a:off x="791893" y="1369244"/>
              <a:ext cx="8819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  <a:r>
                <a:rPr kumimoji="1" lang="en-US" altLang="ja-JP" sz="1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inch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3A5C9C2F-F09E-C9E9-BB8B-9EE731BFB0AF}"/>
              </a:ext>
            </a:extLst>
          </p:cNvPr>
          <p:cNvGrpSpPr/>
          <p:nvPr/>
        </p:nvGrpSpPr>
        <p:grpSpPr>
          <a:xfrm>
            <a:off x="428828" y="3054508"/>
            <a:ext cx="1616187" cy="1075049"/>
            <a:chOff x="411488" y="3054508"/>
            <a:chExt cx="1616187" cy="1075049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53ED8F9A-BE00-4CE5-9E5C-47A6D56AAE27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1206499" y="3293985"/>
              <a:chExt cx="4165602" cy="2770859"/>
            </a:xfrm>
            <a:solidFill>
              <a:schemeClr val="bg1">
                <a:lumMod val="85000"/>
              </a:schemeClr>
            </a:solidFill>
          </p:grpSpPr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278E8CA2-31C0-6123-8786-84DD73EBF8AD}"/>
                  </a:ext>
                </a:extLst>
              </p:cNvPr>
              <p:cNvSpPr/>
              <p:nvPr/>
            </p:nvSpPr>
            <p:spPr bwMode="auto">
              <a:xfrm>
                <a:off x="1622630" y="3293985"/>
                <a:ext cx="3330370" cy="2070230"/>
              </a:xfrm>
              <a:prstGeom prst="roundRect">
                <a:avLst>
                  <a:gd name="adj" fmla="val 1944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0A260A67-083F-3AF1-6E4D-8C116A548A2D}"/>
                  </a:ext>
                </a:extLst>
              </p:cNvPr>
              <p:cNvSpPr/>
              <p:nvPr/>
            </p:nvSpPr>
            <p:spPr bwMode="auto">
              <a:xfrm>
                <a:off x="1206499" y="5364215"/>
                <a:ext cx="4165602" cy="669990"/>
              </a:xfrm>
              <a:prstGeom prst="trapezoid">
                <a:avLst>
                  <a:gd name="adj" fmla="val 61886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CBA3958E-D4BC-9C7A-982A-DAD7EA6BB632}"/>
                  </a:ext>
                </a:extLst>
              </p:cNvPr>
              <p:cNvSpPr/>
              <p:nvPr/>
            </p:nvSpPr>
            <p:spPr bwMode="auto">
              <a:xfrm>
                <a:off x="1727405" y="5340455"/>
                <a:ext cx="3120820" cy="475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68C4383F-4FA5-CD41-42F2-006EE006F48C}"/>
                  </a:ext>
                </a:extLst>
              </p:cNvPr>
              <p:cNvSpPr/>
              <p:nvPr/>
            </p:nvSpPr>
            <p:spPr bwMode="auto">
              <a:xfrm flipV="1">
                <a:off x="1222375" y="6027822"/>
                <a:ext cx="4133850" cy="37022"/>
              </a:xfrm>
              <a:prstGeom prst="trapezoid">
                <a:avLst>
                  <a:gd name="adj" fmla="val 61886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D557DCCD-89E7-7971-4B6D-99AF61E62A00}"/>
                  </a:ext>
                </a:extLst>
              </p:cNvPr>
              <p:cNvSpPr/>
              <p:nvPr/>
            </p:nvSpPr>
            <p:spPr bwMode="auto">
              <a:xfrm>
                <a:off x="2622550" y="5771374"/>
                <a:ext cx="1333500" cy="214478"/>
              </a:xfrm>
              <a:prstGeom prst="trapezoid">
                <a:avLst>
                  <a:gd name="adj" fmla="val 29319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0979F22D-1C37-5EB7-F48A-08D206090863}"/>
                  </a:ext>
                </a:extLst>
              </p:cNvPr>
              <p:cNvSpPr/>
              <p:nvPr/>
            </p:nvSpPr>
            <p:spPr bwMode="auto">
              <a:xfrm>
                <a:off x="1473200" y="5426075"/>
                <a:ext cx="3632200" cy="296252"/>
              </a:xfrm>
              <a:prstGeom prst="trapezoid">
                <a:avLst>
                  <a:gd name="adj" fmla="val 61886"/>
                </a:avLst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40CC5456-8854-C9B5-49FB-B6BD03BC4AF1}"/>
                  </a:ext>
                </a:extLst>
              </p:cNvPr>
              <p:cNvSpPr/>
              <p:nvPr/>
            </p:nvSpPr>
            <p:spPr bwMode="auto">
              <a:xfrm>
                <a:off x="1719263" y="3408285"/>
                <a:ext cx="3137104" cy="1763790"/>
              </a:xfrm>
              <a:prstGeom prst="roundRect">
                <a:avLst>
                  <a:gd name="adj" fmla="val 864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315DECCD-9935-195B-2890-BED12CC44423}"/>
                </a:ext>
              </a:extLst>
            </p:cNvPr>
            <p:cNvSpPr txBox="1"/>
            <p:nvPr/>
          </p:nvSpPr>
          <p:spPr>
            <a:xfrm>
              <a:off x="706211" y="3234486"/>
              <a:ext cx="9973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inch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EF8B92F6-280E-612C-702A-17AE003EDF7E}"/>
              </a:ext>
            </a:extLst>
          </p:cNvPr>
          <p:cNvSpPr txBox="1"/>
          <p:nvPr/>
        </p:nvSpPr>
        <p:spPr>
          <a:xfrm>
            <a:off x="821075" y="223895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画面サイズ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E0E05287-18E9-F51E-2223-B466587EFF2E}"/>
              </a:ext>
            </a:extLst>
          </p:cNvPr>
          <p:cNvGrpSpPr/>
          <p:nvPr/>
        </p:nvGrpSpPr>
        <p:grpSpPr>
          <a:xfrm>
            <a:off x="4568860" y="4723580"/>
            <a:ext cx="794112" cy="1567198"/>
            <a:chOff x="796510" y="4723580"/>
            <a:chExt cx="794112" cy="1567198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471ACB85-E84C-BF65-7608-94E0CCDE88BC}"/>
                </a:ext>
              </a:extLst>
            </p:cNvPr>
            <p:cNvGrpSpPr/>
            <p:nvPr/>
          </p:nvGrpSpPr>
          <p:grpSpPr>
            <a:xfrm>
              <a:off x="826517" y="4723580"/>
              <a:ext cx="764105" cy="1567198"/>
              <a:chOff x="4570947" y="848343"/>
              <a:chExt cx="764105" cy="1567198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EB30800D-84D9-4ACC-EC62-C982329FC567}"/>
                  </a:ext>
                </a:extLst>
              </p:cNvPr>
              <p:cNvGrpSpPr/>
              <p:nvPr/>
            </p:nvGrpSpPr>
            <p:grpSpPr>
              <a:xfrm>
                <a:off x="4570947" y="848343"/>
                <a:ext cx="764105" cy="1567198"/>
                <a:chOff x="4219575" y="1538569"/>
                <a:chExt cx="1892300" cy="3881155"/>
              </a:xfrm>
              <a:solidFill>
                <a:schemeClr val="bg1"/>
              </a:solidFill>
            </p:grpSpPr>
            <p:sp>
              <p:nvSpPr>
                <p:cNvPr id="152" name="四角形: 角を丸くする 151">
                  <a:extLst>
                    <a:ext uri="{FF2B5EF4-FFF2-40B4-BE49-F238E27FC236}">
                      <a16:creationId xmlns:a16="http://schemas.microsoft.com/office/drawing/2014/main" id="{82A7852F-731D-B5D9-5F0C-66B7432478F9}"/>
                    </a:ext>
                  </a:extLst>
                </p:cNvPr>
                <p:cNvSpPr/>
                <p:nvPr/>
              </p:nvSpPr>
              <p:spPr bwMode="auto">
                <a:xfrm>
                  <a:off x="4219575" y="1538789"/>
                  <a:ext cx="1892300" cy="3880935"/>
                </a:xfrm>
                <a:prstGeom prst="roundRect">
                  <a:avLst>
                    <a:gd name="adj" fmla="val 6746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5A0EB7C0-DF8E-2613-4616-65E0B847869F}"/>
                    </a:ext>
                  </a:extLst>
                </p:cNvPr>
                <p:cNvSpPr/>
                <p:nvPr/>
              </p:nvSpPr>
              <p:spPr bwMode="auto">
                <a:xfrm>
                  <a:off x="4297362" y="1667379"/>
                  <a:ext cx="1736727" cy="3606829"/>
                </a:xfrm>
                <a:prstGeom prst="roundRect">
                  <a:avLst>
                    <a:gd name="adj" fmla="val 3730"/>
                  </a:avLst>
                </a:pr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F7A3E5E8-10F7-3A37-1761-D70D4D44039C}"/>
                    </a:ext>
                  </a:extLst>
                </p:cNvPr>
                <p:cNvSpPr/>
                <p:nvPr/>
              </p:nvSpPr>
              <p:spPr bwMode="auto">
                <a:xfrm>
                  <a:off x="4918198" y="1538569"/>
                  <a:ext cx="495055" cy="83584"/>
                </a:xfrm>
                <a:prstGeom prst="round2SameRect">
                  <a:avLst>
                    <a:gd name="adj1" fmla="val 0"/>
                    <a:gd name="adj2" fmla="val 37574"/>
                  </a:avLst>
                </a:prstGeom>
                <a:solidFill>
                  <a:schemeClr val="bg1">
                    <a:lumMod val="85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39347555-0849-B932-E1BC-A4BEE3BFE020}"/>
                    </a:ext>
                  </a:extLst>
                </p:cNvPr>
                <p:cNvSpPr/>
                <p:nvPr/>
              </p:nvSpPr>
              <p:spPr bwMode="auto">
                <a:xfrm>
                  <a:off x="5142865" y="1555257"/>
                  <a:ext cx="45720" cy="4572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50" name="直線矢印コネクタ 149">
                <a:extLst>
                  <a:ext uri="{FF2B5EF4-FFF2-40B4-BE49-F238E27FC236}">
                    <a16:creationId xmlns:a16="http://schemas.microsoft.com/office/drawing/2014/main" id="{2295CC62-4F02-2BA3-61B6-390CDBF431D5}"/>
                  </a:ext>
                </a:extLst>
              </p:cNvPr>
              <p:cNvCxnSpPr/>
              <p:nvPr/>
            </p:nvCxnSpPr>
            <p:spPr bwMode="auto">
              <a:xfrm>
                <a:off x="5142035" y="898804"/>
                <a:ext cx="0" cy="145642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1" name="直線矢印コネクタ 150">
                <a:extLst>
                  <a:ext uri="{FF2B5EF4-FFF2-40B4-BE49-F238E27FC236}">
                    <a16:creationId xmlns:a16="http://schemas.microsoft.com/office/drawing/2014/main" id="{1E2B1F61-5559-50A9-DEB8-A8C075E193BA}"/>
                  </a:ext>
                </a:extLst>
              </p:cNvPr>
              <p:cNvCxnSpPr/>
              <p:nvPr/>
            </p:nvCxnSpPr>
            <p:spPr bwMode="auto">
              <a:xfrm flipH="1">
                <a:off x="4602357" y="2164053"/>
                <a:ext cx="701285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7A82A733-070D-D809-9622-B44DC0820CC1}"/>
                </a:ext>
              </a:extLst>
            </p:cNvPr>
            <p:cNvSpPr txBox="1"/>
            <p:nvPr/>
          </p:nvSpPr>
          <p:spPr>
            <a:xfrm>
              <a:off x="796510" y="4777794"/>
              <a:ext cx="607859" cy="451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画面</a:t>
              </a:r>
              <a:endParaRPr kumimoji="1" lang="en-US" altLang="ja-JP" sz="105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400"/>
                </a:lnSpc>
              </a:pPr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84A546F3-DF38-6B01-FB7F-93F618F477B5}"/>
                </a:ext>
              </a:extLst>
            </p:cNvPr>
            <p:cNvSpPr txBox="1"/>
            <p:nvPr/>
          </p:nvSpPr>
          <p:spPr>
            <a:xfrm>
              <a:off x="822335" y="5814265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49.8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DD4A45CE-8C5E-9560-5099-0741B1D653FC}"/>
                </a:ext>
              </a:extLst>
            </p:cNvPr>
            <p:cNvSpPr txBox="1"/>
            <p:nvPr/>
          </p:nvSpPr>
          <p:spPr>
            <a:xfrm rot="16200000">
              <a:off x="998987" y="5381108"/>
              <a:ext cx="67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88.4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BC2DBBD-28A1-3C21-DA0D-EF6D07C82B95}"/>
              </a:ext>
            </a:extLst>
          </p:cNvPr>
          <p:cNvGrpSpPr/>
          <p:nvPr/>
        </p:nvGrpSpPr>
        <p:grpSpPr>
          <a:xfrm>
            <a:off x="4170690" y="1100041"/>
            <a:ext cx="1585954" cy="1034380"/>
            <a:chOff x="415593" y="1100041"/>
            <a:chExt cx="1585954" cy="1034380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C9A958E4-788E-C0CE-1088-FA12CE5399DF}"/>
                </a:ext>
              </a:extLst>
            </p:cNvPr>
            <p:cNvGrpSpPr/>
            <p:nvPr/>
          </p:nvGrpSpPr>
          <p:grpSpPr>
            <a:xfrm>
              <a:off x="415593" y="1100041"/>
              <a:ext cx="1585954" cy="1034380"/>
              <a:chOff x="415593" y="1100041"/>
              <a:chExt cx="1585954" cy="1034380"/>
            </a:xfrm>
          </p:grpSpPr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5503DD0-1EB5-615F-A1E2-0A0E2D216C43}"/>
                  </a:ext>
                </a:extLst>
              </p:cNvPr>
              <p:cNvGrpSpPr/>
              <p:nvPr/>
            </p:nvGrpSpPr>
            <p:grpSpPr>
              <a:xfrm>
                <a:off x="415593" y="1100041"/>
                <a:ext cx="1585954" cy="1034380"/>
                <a:chOff x="916250" y="973620"/>
                <a:chExt cx="2829145" cy="1845205"/>
              </a:xfrm>
            </p:grpSpPr>
            <p:sp>
              <p:nvSpPr>
                <p:cNvPr id="164" name="四角形: 角を丸くする 163">
                  <a:extLst>
                    <a:ext uri="{FF2B5EF4-FFF2-40B4-BE49-F238E27FC236}">
                      <a16:creationId xmlns:a16="http://schemas.microsoft.com/office/drawing/2014/main" id="{0C53CC00-A746-58CB-EACD-A565B6CED5C0}"/>
                    </a:ext>
                  </a:extLst>
                </p:cNvPr>
                <p:cNvSpPr/>
                <p:nvPr/>
              </p:nvSpPr>
              <p:spPr bwMode="auto">
                <a:xfrm>
                  <a:off x="916250" y="973620"/>
                  <a:ext cx="2829145" cy="1845205"/>
                </a:xfrm>
                <a:prstGeom prst="roundRect">
                  <a:avLst>
                    <a:gd name="adj" fmla="val 3418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5" name="四角形: 角を丸くする 164">
                  <a:extLst>
                    <a:ext uri="{FF2B5EF4-FFF2-40B4-BE49-F238E27FC236}">
                      <a16:creationId xmlns:a16="http://schemas.microsoft.com/office/drawing/2014/main" id="{1539E6B4-185D-CA1D-FB57-22E364A6F4B4}"/>
                    </a:ext>
                  </a:extLst>
                </p:cNvPr>
                <p:cNvSpPr/>
                <p:nvPr/>
              </p:nvSpPr>
              <p:spPr bwMode="auto">
                <a:xfrm>
                  <a:off x="992560" y="1043735"/>
                  <a:ext cx="2676525" cy="1704975"/>
                </a:xfrm>
                <a:prstGeom prst="roundRect">
                  <a:avLst>
                    <a:gd name="adj" fmla="val 137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62" name="直線矢印コネクタ 161">
                <a:extLst>
                  <a:ext uri="{FF2B5EF4-FFF2-40B4-BE49-F238E27FC236}">
                    <a16:creationId xmlns:a16="http://schemas.microsoft.com/office/drawing/2014/main" id="{FDC6829B-CBFA-7410-1361-2FE57E2E1A1A}"/>
                  </a:ext>
                </a:extLst>
              </p:cNvPr>
              <p:cNvCxnSpPr/>
              <p:nvPr/>
            </p:nvCxnSpPr>
            <p:spPr bwMode="auto">
              <a:xfrm flipH="1">
                <a:off x="458371" y="1943835"/>
                <a:ext cx="1500399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3" name="直線矢印コネクタ 162">
                <a:extLst>
                  <a:ext uri="{FF2B5EF4-FFF2-40B4-BE49-F238E27FC236}">
                    <a16:creationId xmlns:a16="http://schemas.microsoft.com/office/drawing/2014/main" id="{72AD3303-8C5C-9549-C6F4-0DD3E20637E6}"/>
                  </a:ext>
                </a:extLst>
              </p:cNvPr>
              <p:cNvCxnSpPr/>
              <p:nvPr/>
            </p:nvCxnSpPr>
            <p:spPr bwMode="auto">
              <a:xfrm flipV="1">
                <a:off x="1802650" y="1139346"/>
                <a:ext cx="0" cy="95577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58" name="テキスト ボックス 157">
              <a:extLst>
                <a:ext uri="{FF2B5EF4-FFF2-40B4-BE49-F238E27FC236}">
                  <a16:creationId xmlns:a16="http://schemas.microsoft.com/office/drawing/2014/main" id="{128E7031-9B65-D4D2-0982-E2BFFCDB24CA}"/>
                </a:ext>
              </a:extLst>
            </p:cNvPr>
            <p:cNvSpPr txBox="1"/>
            <p:nvPr/>
          </p:nvSpPr>
          <p:spPr>
            <a:xfrm>
              <a:off x="835873" y="1757607"/>
              <a:ext cx="7457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176.8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0E0815F2-8F33-2DAB-E692-69238D02FC08}"/>
                </a:ext>
              </a:extLst>
            </p:cNvPr>
            <p:cNvSpPr txBox="1"/>
            <p:nvPr/>
          </p:nvSpPr>
          <p:spPr>
            <a:xfrm>
              <a:off x="462246" y="1187267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画面サイズ</a:t>
              </a:r>
              <a:endParaRPr kumimoji="1" lang="ja-JP" altLang="en-US" sz="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3DCAA771-10C9-F16E-0079-38B867009A74}"/>
                </a:ext>
              </a:extLst>
            </p:cNvPr>
            <p:cNvSpPr txBox="1"/>
            <p:nvPr/>
          </p:nvSpPr>
          <p:spPr>
            <a:xfrm rot="16200000">
              <a:off x="1401154" y="1463373"/>
              <a:ext cx="6655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99.6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02C701D5-906B-9BFF-BA64-36C94E436D1F}"/>
              </a:ext>
            </a:extLst>
          </p:cNvPr>
          <p:cNvGrpSpPr/>
          <p:nvPr/>
        </p:nvGrpSpPr>
        <p:grpSpPr>
          <a:xfrm>
            <a:off x="4170248" y="3054508"/>
            <a:ext cx="1616187" cy="1075049"/>
            <a:chOff x="411488" y="3054508"/>
            <a:chExt cx="1616187" cy="1075049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34164049-6B5C-35D0-B7C0-839E9B1F19BA}"/>
                </a:ext>
              </a:extLst>
            </p:cNvPr>
            <p:cNvGrpSpPr/>
            <p:nvPr/>
          </p:nvGrpSpPr>
          <p:grpSpPr>
            <a:xfrm>
              <a:off x="411488" y="3054508"/>
              <a:ext cx="1616187" cy="1075049"/>
              <a:chOff x="411488" y="3054508"/>
              <a:chExt cx="1616187" cy="1075049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EB3F9050-E20F-62C4-639D-19CDDE48A77B}"/>
                  </a:ext>
                </a:extLst>
              </p:cNvPr>
              <p:cNvGrpSpPr/>
              <p:nvPr/>
            </p:nvGrpSpPr>
            <p:grpSpPr>
              <a:xfrm>
                <a:off x="411488" y="3054508"/>
                <a:ext cx="1616187" cy="1075049"/>
                <a:chOff x="1206499" y="3293985"/>
                <a:chExt cx="4165602" cy="2770859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BB88834B-7DDC-2FA0-2316-E1AFA63EC717}"/>
                    </a:ext>
                  </a:extLst>
                </p:cNvPr>
                <p:cNvSpPr/>
                <p:nvPr/>
              </p:nvSpPr>
              <p:spPr bwMode="auto">
                <a:xfrm>
                  <a:off x="1622630" y="3293985"/>
                  <a:ext cx="3330370" cy="2070230"/>
                </a:xfrm>
                <a:prstGeom prst="roundRect">
                  <a:avLst>
                    <a:gd name="adj" fmla="val 1944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5FBC3A18-979F-6CC3-6DD3-0CC4C9540C05}"/>
                    </a:ext>
                  </a:extLst>
                </p:cNvPr>
                <p:cNvSpPr/>
                <p:nvPr/>
              </p:nvSpPr>
              <p:spPr bwMode="auto">
                <a:xfrm>
                  <a:off x="1206499" y="5364215"/>
                  <a:ext cx="4165602" cy="669990"/>
                </a:xfrm>
                <a:prstGeom prst="trapezoid">
                  <a:avLst>
                    <a:gd name="adj" fmla="val 61886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6" name="四角形: 角を丸くする 175">
                  <a:extLst>
                    <a:ext uri="{FF2B5EF4-FFF2-40B4-BE49-F238E27FC236}">
                      <a16:creationId xmlns:a16="http://schemas.microsoft.com/office/drawing/2014/main" id="{2ECE62B5-2EE6-7C74-2E54-5E9AEF9001CF}"/>
                    </a:ext>
                  </a:extLst>
                </p:cNvPr>
                <p:cNvSpPr/>
                <p:nvPr/>
              </p:nvSpPr>
              <p:spPr bwMode="auto">
                <a:xfrm>
                  <a:off x="1727405" y="5340455"/>
                  <a:ext cx="3120820" cy="475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E0B2E95B-0053-6CD5-A343-1DD89A691047}"/>
                    </a:ext>
                  </a:extLst>
                </p:cNvPr>
                <p:cNvSpPr/>
                <p:nvPr/>
              </p:nvSpPr>
              <p:spPr bwMode="auto">
                <a:xfrm flipV="1">
                  <a:off x="1222375" y="6027822"/>
                  <a:ext cx="4133850" cy="3702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" name="台形 177">
                  <a:extLst>
                    <a:ext uri="{FF2B5EF4-FFF2-40B4-BE49-F238E27FC236}">
                      <a16:creationId xmlns:a16="http://schemas.microsoft.com/office/drawing/2014/main" id="{8165D3C7-E583-651C-F344-0CBA7195F27F}"/>
                    </a:ext>
                  </a:extLst>
                </p:cNvPr>
                <p:cNvSpPr/>
                <p:nvPr/>
              </p:nvSpPr>
              <p:spPr bwMode="auto">
                <a:xfrm>
                  <a:off x="2622550" y="5771374"/>
                  <a:ext cx="1333500" cy="214478"/>
                </a:xfrm>
                <a:prstGeom prst="trapezoid">
                  <a:avLst>
                    <a:gd name="adj" fmla="val 29319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台形 178">
                  <a:extLst>
                    <a:ext uri="{FF2B5EF4-FFF2-40B4-BE49-F238E27FC236}">
                      <a16:creationId xmlns:a16="http://schemas.microsoft.com/office/drawing/2014/main" id="{4CBFEFB9-F9E0-4126-45E2-34AE4547A75A}"/>
                    </a:ext>
                  </a:extLst>
                </p:cNvPr>
                <p:cNvSpPr/>
                <p:nvPr/>
              </p:nvSpPr>
              <p:spPr bwMode="auto">
                <a:xfrm>
                  <a:off x="1473200" y="5426075"/>
                  <a:ext cx="3632200" cy="296252"/>
                </a:xfrm>
                <a:prstGeom prst="trapezoid">
                  <a:avLst>
                    <a:gd name="adj" fmla="val 61886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D0FDE6A5-0D01-80CB-50FC-8A450099C26D}"/>
                    </a:ext>
                  </a:extLst>
                </p:cNvPr>
                <p:cNvSpPr/>
                <p:nvPr/>
              </p:nvSpPr>
              <p:spPr bwMode="auto">
                <a:xfrm>
                  <a:off x="1719263" y="3408285"/>
                  <a:ext cx="3137104" cy="1763790"/>
                </a:xfrm>
                <a:prstGeom prst="roundRect">
                  <a:avLst>
                    <a:gd name="adj" fmla="val 864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cxnSp>
            <p:nvCxnSpPr>
              <p:cNvPr id="172" name="直線矢印コネクタ 171">
                <a:extLst>
                  <a:ext uri="{FF2B5EF4-FFF2-40B4-BE49-F238E27FC236}">
                    <a16:creationId xmlns:a16="http://schemas.microsoft.com/office/drawing/2014/main" id="{EC8F4CDC-7AE3-6DC4-200D-012352B9620F}"/>
                  </a:ext>
                </a:extLst>
              </p:cNvPr>
              <p:cNvCxnSpPr/>
              <p:nvPr/>
            </p:nvCxnSpPr>
            <p:spPr bwMode="auto">
              <a:xfrm flipH="1">
                <a:off x="610432" y="3629715"/>
                <a:ext cx="1213987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3" name="直線矢印コネクタ 172">
                <a:extLst>
                  <a:ext uri="{FF2B5EF4-FFF2-40B4-BE49-F238E27FC236}">
                    <a16:creationId xmlns:a16="http://schemas.microsoft.com/office/drawing/2014/main" id="{A89469DD-8B2B-072F-4BD3-B2696017EC43}"/>
                  </a:ext>
                </a:extLst>
              </p:cNvPr>
              <p:cNvCxnSpPr/>
              <p:nvPr/>
            </p:nvCxnSpPr>
            <p:spPr bwMode="auto">
              <a:xfrm flipH="1" flipV="1">
                <a:off x="1590622" y="3098855"/>
                <a:ext cx="17943" cy="684322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arrow" w="sm" len="med"/>
                <a:tailEnd type="arrow" w="sm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2B24373F-9E33-4D7C-52C8-005D5997B428}"/>
                </a:ext>
              </a:extLst>
            </p:cNvPr>
            <p:cNvSpPr txBox="1"/>
            <p:nvPr/>
          </p:nvSpPr>
          <p:spPr>
            <a:xfrm>
              <a:off x="587515" y="3114690"/>
              <a:ext cx="8899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画面サイズ</a:t>
              </a:r>
              <a:endParaRPr kumimoji="1" lang="ja-JP" altLang="en-US" sz="7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F5BAA5F0-8C67-C15B-BBF7-FC5FD61FC85E}"/>
                </a:ext>
              </a:extLst>
            </p:cNvPr>
            <p:cNvSpPr txBox="1"/>
            <p:nvPr/>
          </p:nvSpPr>
          <p:spPr>
            <a:xfrm>
              <a:off x="823044" y="3453378"/>
              <a:ext cx="6303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310</a:t>
              </a:r>
              <a:r>
                <a: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ｍｍ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E85F4E4E-E2D1-4941-35D9-88D671EB7A16}"/>
                </a:ext>
              </a:extLst>
            </p:cNvPr>
            <p:cNvSpPr txBox="1"/>
            <p:nvPr/>
          </p:nvSpPr>
          <p:spPr>
            <a:xfrm rot="16200000">
              <a:off x="1244156" y="3276894"/>
              <a:ext cx="6206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170</a:t>
              </a:r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1C02667B-52C4-6B95-ADB2-E849B989F7AC}"/>
              </a:ext>
            </a:extLst>
          </p:cNvPr>
          <p:cNvSpPr txBox="1"/>
          <p:nvPr/>
        </p:nvSpPr>
        <p:spPr>
          <a:xfrm>
            <a:off x="4562495" y="223895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縦横サイズ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1051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63986</TotalTime>
  <Words>137</Words>
  <Application>Microsoft Office PowerPoint</Application>
  <PresentationFormat>A4 210 x 297 mm</PresentationFormat>
  <Paragraphs>88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pptxl69_タブレット、ノートPC、スマホの画面サイズ表示パーツ</dc:title>
  <dc:subject>pptxl69_タブレット、ノートPC、スマホの画面サイズ表示パーツ</dc:subject>
  <dc:creator>でじけろお</dc:creator>
  <cp:revision>1</cp:revision>
  <dcterms:created xsi:type="dcterms:W3CDTF">2018-05-20T00:31:01Z</dcterms:created>
  <dcterms:modified xsi:type="dcterms:W3CDTF">2023-03-27T16:16:29Z</dcterms:modified>
  <cp:version>1</cp:version>
</cp:coreProperties>
</file>